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99" r:id="rId2"/>
  </p:sldMasterIdLst>
  <p:notesMasterIdLst>
    <p:notesMasterId r:id="rId16"/>
  </p:notesMasterIdLst>
  <p:handoutMasterIdLst>
    <p:handoutMasterId r:id="rId17"/>
  </p:handoutMasterIdLst>
  <p:sldIdLst>
    <p:sldId id="304" r:id="rId3"/>
    <p:sldId id="310" r:id="rId4"/>
    <p:sldId id="305" r:id="rId5"/>
    <p:sldId id="308" r:id="rId6"/>
    <p:sldId id="306" r:id="rId7"/>
    <p:sldId id="307" r:id="rId8"/>
    <p:sldId id="312" r:id="rId9"/>
    <p:sldId id="311" r:id="rId10"/>
    <p:sldId id="290" r:id="rId11"/>
    <p:sldId id="266" r:id="rId12"/>
    <p:sldId id="271" r:id="rId13"/>
    <p:sldId id="272" r:id="rId14"/>
    <p:sldId id="313" r:id="rId15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Source Sans Pro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1515"/>
    <a:srgbClr val="D6DDD3"/>
    <a:srgbClr val="EDE8DD"/>
    <a:srgbClr val="C2B7A1"/>
    <a:srgbClr val="918873"/>
    <a:srgbClr val="3C3623"/>
    <a:srgbClr val="D0A760"/>
    <a:srgbClr val="434A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12"/>
    <p:restoredTop sz="94678"/>
  </p:normalViewPr>
  <p:slideViewPr>
    <p:cSldViewPr snapToGrid="0" snapToObjects="1">
      <p:cViewPr varScale="1">
        <p:scale>
          <a:sx n="133" d="100"/>
          <a:sy n="133" d="100"/>
        </p:scale>
        <p:origin x="84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6FC954EB-C3B3-9B4D-BC09-1649471D2A12}" type="datetimeFigureOut">
              <a:rPr lang="en-US" altLang="x-none"/>
              <a:pPr/>
              <a:t>2/23/2026</a:t>
            </a:fld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4966C1E9-C4E2-BB4F-8732-1F0A2DB7CC0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3513A3EB-E21B-2B4A-96AF-0CD37090352B}" type="datetimeFigureOut">
              <a:rPr lang="en-US" altLang="x-none"/>
              <a:pPr/>
              <a:t>2/23/2026</a:t>
            </a:fld>
            <a:endParaRPr lang="en-US" alt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B2328D7F-DAAF-5A42-B0FB-64620ACAC992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0" y="4779110"/>
            <a:ext cx="9143999" cy="364390"/>
          </a:xfrm>
          <a:prstGeom prst="rect">
            <a:avLst/>
          </a:prstGeom>
          <a:solidFill>
            <a:srgbClr val="8C1515"/>
          </a:solidFill>
          <a:ln w="9525">
            <a:solidFill>
              <a:srgbClr val="8C1515"/>
            </a:solidFill>
            <a:miter lim="800000"/>
            <a:headEnd/>
            <a:tailEnd/>
          </a:ln>
          <a:effectLst>
            <a:outerShdw blurRad="25400" dist="12700" dir="2700000" algn="br" rotWithShape="0">
              <a:srgbClr val="000000">
                <a:alpha val="25000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endParaRPr lang="x-none" altLang="x-none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779789" y="4758446"/>
            <a:ext cx="276388" cy="36955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92517"/>
            <a:ext cx="8229600" cy="618473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33"/>
          <p:cNvSpPr>
            <a:spLocks noGrp="1"/>
          </p:cNvSpPr>
          <p:nvPr>
            <p:ph type="body" sz="quarter" idx="18"/>
          </p:nvPr>
        </p:nvSpPr>
        <p:spPr>
          <a:xfrm>
            <a:off x="1603375" y="3599022"/>
            <a:ext cx="6059488" cy="205740"/>
          </a:xfrm>
          <a:prstGeom prst="rect">
            <a:avLst/>
          </a:prstGeom>
        </p:spPr>
        <p:txBody>
          <a:bodyPr wrap="none" anchor="ctr" anchorCtr="1">
            <a:noAutofit/>
          </a:bodyPr>
          <a:lstStyle>
            <a:lvl1pPr algn="ctr">
              <a:buNone/>
              <a:defRPr sz="18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457200" y="2410990"/>
            <a:ext cx="8229600" cy="46189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100" cap="small" spc="300">
                <a:solidFill>
                  <a:srgbClr val="A400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1618" y="4878663"/>
            <a:ext cx="1446509" cy="16677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3369" y="4878663"/>
            <a:ext cx="199325" cy="19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193144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603377" y="1538765"/>
            <a:ext cx="2954337" cy="925830"/>
          </a:xfrm>
          <a:prstGeom prst="rect">
            <a:avLst/>
          </a:prstGeom>
        </p:spPr>
        <p:txBody>
          <a:bodyPr/>
          <a:lstStyle>
            <a:lvl1pPr algn="r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3377" y="2571750"/>
            <a:ext cx="2954337" cy="93297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200" cap="all" spc="300">
                <a:solidFill>
                  <a:srgbClr val="A4001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4665662" y="1535112"/>
            <a:ext cx="1951038" cy="1951038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effectLst>
            <a:outerShdw blurRad="50800" dist="25400" dir="2700000" algn="tl" rotWithShape="0">
              <a:prstClr val="black">
                <a:alpha val="36000"/>
              </a:prst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none"/>
        </p:style>
        <p:txBody>
          <a:bodyPr/>
          <a:lstStyle>
            <a:lvl1pPr>
              <a:defRPr lang="en-US" sz="1200" dirty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1" y="4779110"/>
            <a:ext cx="9143999" cy="364390"/>
          </a:xfrm>
          <a:prstGeom prst="rect">
            <a:avLst/>
          </a:prstGeom>
          <a:solidFill>
            <a:srgbClr val="8C1515"/>
          </a:solidFill>
          <a:ln w="9525">
            <a:solidFill>
              <a:srgbClr val="8C1515"/>
            </a:solidFill>
            <a:miter lim="800000"/>
            <a:headEnd/>
            <a:tailEnd/>
          </a:ln>
          <a:effectLst>
            <a:outerShdw blurRad="25400" dist="12700" dir="2700000" algn="br" rotWithShape="0">
              <a:srgbClr val="000000">
                <a:alpha val="25000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endParaRPr lang="x-none" altLang="x-none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8779790" y="4758446"/>
            <a:ext cx="276388" cy="36955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1619" y="4878663"/>
            <a:ext cx="1446509" cy="1667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3370" y="4878663"/>
            <a:ext cx="199325" cy="19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779257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955677" y="908685"/>
            <a:ext cx="7700963" cy="3759042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164763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2"/>
          <p:cNvSpPr txBox="1">
            <a:spLocks/>
          </p:cNvSpPr>
          <p:nvPr/>
        </p:nvSpPr>
        <p:spPr>
          <a:xfrm>
            <a:off x="60325" y="7938"/>
            <a:ext cx="457200" cy="457200"/>
          </a:xfrm>
          <a:prstGeom prst="rect">
            <a:avLst/>
          </a:prstGeom>
        </p:spPr>
        <p:txBody>
          <a:bodyPr wrap="none" lIns="45720" tIns="0" rIns="4572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fld id="{BA746C56-10BD-AF41-9C00-64F72A5010C2}" type="slidenum">
              <a:rPr lang="en-US" altLang="x-none" sz="1000">
                <a:solidFill>
                  <a:srgbClr val="7F7F7F"/>
                </a:solidFill>
                <a:latin typeface="Arial" charset="0"/>
              </a:rPr>
              <a:pPr algn="ctr" eaLnBrk="1" hangingPunct="1"/>
              <a:t>‹#›</a:t>
            </a:fld>
            <a:endParaRPr lang="en-US" altLang="x-none" sz="1000">
              <a:solidFill>
                <a:srgbClr val="7F7F7F"/>
              </a:solidFill>
              <a:latin typeface="Arial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949327" y="908685"/>
            <a:ext cx="3787775" cy="3759042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1"/>
          </p:nvPr>
        </p:nvSpPr>
        <p:spPr>
          <a:xfrm>
            <a:off x="4876800" y="908685"/>
            <a:ext cx="3779838" cy="3759042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899955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0"/>
          </p:nvPr>
        </p:nvSpPr>
        <p:spPr>
          <a:xfrm>
            <a:off x="948777" y="908685"/>
            <a:ext cx="7707862" cy="1816607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1"/>
          </p:nvPr>
        </p:nvSpPr>
        <p:spPr>
          <a:xfrm>
            <a:off x="949327" y="2841313"/>
            <a:ext cx="7707313" cy="1816607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182056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949327" y="908685"/>
            <a:ext cx="3787775" cy="3759042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4876800" y="908686"/>
            <a:ext cx="3779838" cy="182308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/>
          </p:nvPr>
        </p:nvSpPr>
        <p:spPr>
          <a:xfrm>
            <a:off x="4876800" y="2837497"/>
            <a:ext cx="3779838" cy="1830230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188636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949327" y="908686"/>
            <a:ext cx="3787775" cy="182308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/>
          </p:nvPr>
        </p:nvSpPr>
        <p:spPr>
          <a:xfrm>
            <a:off x="955677" y="2840613"/>
            <a:ext cx="3781425" cy="1827114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2"/>
          </p:nvPr>
        </p:nvSpPr>
        <p:spPr>
          <a:xfrm>
            <a:off x="4876800" y="908686"/>
            <a:ext cx="3779838" cy="182308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4876800" y="2840613"/>
            <a:ext cx="3779838" cy="1827114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96850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>
            <a:spLocks noChangeArrowheads="1"/>
          </p:cNvSpPr>
          <p:nvPr userDrawn="1"/>
        </p:nvSpPr>
        <p:spPr bwMode="auto">
          <a:xfrm>
            <a:off x="0" y="4779110"/>
            <a:ext cx="9143999" cy="364390"/>
          </a:xfrm>
          <a:prstGeom prst="rect">
            <a:avLst/>
          </a:prstGeom>
          <a:solidFill>
            <a:srgbClr val="8C1515"/>
          </a:solidFill>
          <a:ln w="9525">
            <a:solidFill>
              <a:srgbClr val="8C1515"/>
            </a:solidFill>
            <a:miter lim="800000"/>
            <a:headEnd/>
            <a:tailEnd/>
          </a:ln>
          <a:effectLst>
            <a:outerShdw blurRad="25400" dist="12700" dir="2700000" algn="br" rotWithShape="0">
              <a:srgbClr val="000000">
                <a:alpha val="25000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endParaRPr lang="x-none" altLang="x-none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603377" y="1538765"/>
            <a:ext cx="2954337" cy="925830"/>
          </a:xfrm>
          <a:prstGeom prst="rect">
            <a:avLst/>
          </a:prstGeom>
        </p:spPr>
        <p:txBody>
          <a:bodyPr/>
          <a:lstStyle>
            <a:lvl1pPr algn="r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3377" y="2571750"/>
            <a:ext cx="2954337" cy="93297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200" cap="all" spc="300">
                <a:solidFill>
                  <a:srgbClr val="A4001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4665662" y="1535112"/>
            <a:ext cx="1951038" cy="1951038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effectLst>
            <a:outerShdw blurRad="50800" dist="25400" dir="2700000" algn="tl" rotWithShape="0">
              <a:prstClr val="black">
                <a:alpha val="36000"/>
              </a:prst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none"/>
        </p:style>
        <p:txBody>
          <a:bodyPr/>
          <a:lstStyle>
            <a:lvl1pPr>
              <a:buNone/>
              <a:defRPr sz="1200"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8779789" y="4758446"/>
            <a:ext cx="276388" cy="36955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1618" y="4878663"/>
            <a:ext cx="1446509" cy="16677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3369" y="4878663"/>
            <a:ext cx="199325" cy="19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122014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955677" y="908685"/>
            <a:ext cx="7700963" cy="37590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298773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955677" y="908685"/>
            <a:ext cx="7700963" cy="3759042"/>
          </a:xfrm>
        </p:spPr>
        <p:txBody>
          <a:bodyPr/>
          <a:lstStyle>
            <a:lvl2pPr marL="0" indent="0">
              <a:buFont typeface="Arial"/>
              <a:buNone/>
              <a:defRPr baseline="0"/>
            </a:lvl2pPr>
            <a:lvl3pPr marL="344488" indent="0">
              <a:buNone/>
              <a:defRPr/>
            </a:lvl3pPr>
            <a:lvl4pPr marL="687387" indent="0">
              <a:buNone/>
              <a:defRPr/>
            </a:lvl4pPr>
            <a:lvl5pPr marL="1031875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7968193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2"/>
          <p:cNvSpPr txBox="1">
            <a:spLocks/>
          </p:cNvSpPr>
          <p:nvPr/>
        </p:nvSpPr>
        <p:spPr>
          <a:xfrm>
            <a:off x="60325" y="7938"/>
            <a:ext cx="457200" cy="457200"/>
          </a:xfrm>
          <a:prstGeom prst="rect">
            <a:avLst/>
          </a:prstGeom>
        </p:spPr>
        <p:txBody>
          <a:bodyPr wrap="none" lIns="45720" tIns="0" rIns="4572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fld id="{52A44925-2816-CE40-AAD7-4A6358965583}" type="slidenum">
              <a:rPr lang="en-US" altLang="x-none" sz="1000">
                <a:solidFill>
                  <a:srgbClr val="7F7F7F"/>
                </a:solidFill>
                <a:latin typeface="Arial" charset="0"/>
              </a:rPr>
              <a:pPr algn="ctr" eaLnBrk="1" hangingPunct="1"/>
              <a:t>‹#›</a:t>
            </a:fld>
            <a:endParaRPr lang="en-US" altLang="x-none" sz="1000">
              <a:solidFill>
                <a:srgbClr val="7F7F7F"/>
              </a:solidFill>
              <a:latin typeface="Arial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949327" y="908685"/>
            <a:ext cx="3787775" cy="37590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1"/>
          </p:nvPr>
        </p:nvSpPr>
        <p:spPr>
          <a:xfrm>
            <a:off x="4876800" y="908685"/>
            <a:ext cx="3779838" cy="37590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6731947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0"/>
          </p:nvPr>
        </p:nvSpPr>
        <p:spPr>
          <a:xfrm>
            <a:off x="948777" y="908685"/>
            <a:ext cx="7707862" cy="18166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1"/>
          </p:nvPr>
        </p:nvSpPr>
        <p:spPr>
          <a:xfrm>
            <a:off x="949327" y="2841313"/>
            <a:ext cx="7707313" cy="18166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805720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949327" y="908685"/>
            <a:ext cx="3787775" cy="37590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4876800" y="908686"/>
            <a:ext cx="3779838" cy="18230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/>
          </p:nvPr>
        </p:nvSpPr>
        <p:spPr>
          <a:xfrm>
            <a:off x="4876800" y="2837497"/>
            <a:ext cx="3779838" cy="18302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7322705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48776" y="359541"/>
            <a:ext cx="7707862" cy="488024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949327" y="908686"/>
            <a:ext cx="3787775" cy="18230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/>
          </p:nvPr>
        </p:nvSpPr>
        <p:spPr>
          <a:xfrm>
            <a:off x="955677" y="2840613"/>
            <a:ext cx="3781425" cy="1827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2"/>
          </p:nvPr>
        </p:nvSpPr>
        <p:spPr>
          <a:xfrm>
            <a:off x="4876800" y="908686"/>
            <a:ext cx="3779838" cy="18230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4876800" y="2840613"/>
            <a:ext cx="3779838" cy="1827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0015100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SUSig_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350" y="4811713"/>
            <a:ext cx="2046288" cy="18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00555"/>
            <a:ext cx="8229600" cy="618473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33"/>
          <p:cNvSpPr>
            <a:spLocks noGrp="1"/>
          </p:cNvSpPr>
          <p:nvPr>
            <p:ph type="body" sz="quarter" idx="18"/>
          </p:nvPr>
        </p:nvSpPr>
        <p:spPr>
          <a:xfrm>
            <a:off x="1603375" y="3599022"/>
            <a:ext cx="6059488" cy="205740"/>
          </a:xfrm>
          <a:prstGeom prst="rect">
            <a:avLst/>
          </a:prstGeom>
        </p:spPr>
        <p:txBody>
          <a:bodyPr wrap="none" anchor="ctr" anchorCtr="1">
            <a:noAutofit/>
          </a:bodyPr>
          <a:lstStyle>
            <a:lvl1pPr algn="ctr">
              <a:buNone/>
              <a:defRPr sz="18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457200" y="2419028"/>
            <a:ext cx="8229600" cy="46189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100" cap="small" spc="300">
                <a:solidFill>
                  <a:srgbClr val="A400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4779110"/>
            <a:ext cx="9143999" cy="364390"/>
          </a:xfrm>
          <a:prstGeom prst="rect">
            <a:avLst/>
          </a:prstGeom>
          <a:solidFill>
            <a:srgbClr val="8C1515"/>
          </a:solidFill>
          <a:ln w="9525">
            <a:solidFill>
              <a:srgbClr val="8C1515"/>
            </a:solidFill>
            <a:miter lim="800000"/>
            <a:headEnd/>
            <a:tailEnd/>
          </a:ln>
          <a:effectLst>
            <a:outerShdw blurRad="25400" dist="12700" dir="2700000" algn="br" rotWithShape="0">
              <a:srgbClr val="000000">
                <a:alpha val="25000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endParaRPr lang="x-none" altLang="x-none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8779789" y="4758446"/>
            <a:ext cx="276388" cy="36955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1618" y="4878663"/>
            <a:ext cx="1446509" cy="1667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3369" y="4878663"/>
            <a:ext cx="199325" cy="19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8243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"/>
          <p:cNvSpPr>
            <a:spLocks noGrp="1"/>
          </p:cNvSpPr>
          <p:nvPr>
            <p:ph type="title"/>
          </p:nvPr>
        </p:nvSpPr>
        <p:spPr bwMode="auto">
          <a:xfrm>
            <a:off x="949325" y="358775"/>
            <a:ext cx="7707313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949325" y="903288"/>
            <a:ext cx="7707313" cy="376396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538" y="4811713"/>
            <a:ext cx="846137" cy="2714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98989"/>
                </a:solidFill>
                <a:latin typeface="Arial" charset="0"/>
              </a:defRPr>
            </a:lvl1pPr>
          </a:lstStyle>
          <a:p>
            <a:fld id="{55F788F5-986A-0649-AD29-17C9730CDBEC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457200" cy="5149850"/>
          </a:xfrm>
          <a:prstGeom prst="rect">
            <a:avLst/>
          </a:prstGeom>
          <a:solidFill>
            <a:srgbClr val="8C1515"/>
          </a:solidFill>
          <a:ln>
            <a:solidFill>
              <a:srgbClr val="8C151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332" y="4811713"/>
            <a:ext cx="1763306" cy="1807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85" r:id="rId2"/>
    <p:sldLayoutId id="2147484086" r:id="rId3"/>
    <p:sldLayoutId id="2147484087" r:id="rId4"/>
    <p:sldLayoutId id="2147484088" r:id="rId5"/>
    <p:sldLayoutId id="2147484089" r:id="rId6"/>
    <p:sldLayoutId id="2147484090" r:id="rId7"/>
    <p:sldLayoutId id="2147484091" r:id="rId8"/>
  </p:sldLayoutIdLst>
  <p:transition spd="slow">
    <p:fade/>
  </p:transition>
  <p:hf hdr="0" ftr="0" dt="0"/>
  <p:txStyles>
    <p:titleStyle>
      <a:lvl1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kern="1200">
          <a:solidFill>
            <a:schemeClr val="bg2"/>
          </a:solidFill>
          <a:latin typeface="Arial"/>
          <a:ea typeface="ＭＳ Ｐゴシック" charset="0"/>
          <a:cs typeface="ＭＳ Ｐゴシック" charset="0"/>
        </a:defRPr>
      </a:lvl1pPr>
      <a:lvl2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Source Sans Pro Semibold" charset="0"/>
          <a:ea typeface="ＭＳ Ｐゴシック" charset="0"/>
          <a:cs typeface="ＭＳ Ｐゴシック" charset="0"/>
        </a:defRPr>
      </a:lvl6pPr>
      <a:lvl7pPr marL="914400"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Source Sans Pro Semibold" charset="0"/>
          <a:ea typeface="ＭＳ Ｐゴシック" charset="0"/>
          <a:cs typeface="ＭＳ Ｐゴシック" charset="0"/>
        </a:defRPr>
      </a:lvl7pPr>
      <a:lvl8pPr marL="1371600"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Source Sans Pro Semibold" charset="0"/>
          <a:ea typeface="ＭＳ Ｐゴシック" charset="0"/>
          <a:cs typeface="ＭＳ Ｐゴシック" charset="0"/>
        </a:defRPr>
      </a:lvl8pPr>
      <a:lvl9pPr marL="1828800" algn="l" defTabSz="457200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Source Sans Pro Semibold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defRPr kern="1200" spc="2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288925" indent="-288925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 kern="1200">
          <a:solidFill>
            <a:srgbClr val="595959"/>
          </a:solidFill>
          <a:latin typeface="Arial"/>
          <a:ea typeface="ＭＳ Ｐゴシック" charset="0"/>
          <a:cs typeface="+mn-cs"/>
        </a:defRPr>
      </a:lvl2pPr>
      <a:lvl3pPr marL="569913" indent="-225425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102000"/>
        <a:buFont typeface="Source Sans Pro" charset="0"/>
        <a:buChar char="›"/>
        <a:defRPr kern="1200">
          <a:solidFill>
            <a:srgbClr val="595959"/>
          </a:solidFill>
          <a:latin typeface="Arial"/>
          <a:ea typeface="ＭＳ Ｐゴシック" charset="0"/>
          <a:cs typeface="+mn-cs"/>
        </a:defRPr>
      </a:lvl3pPr>
      <a:lvl4pPr marL="914400" indent="-227013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•"/>
        <a:defRPr kern="1200">
          <a:solidFill>
            <a:srgbClr val="595959"/>
          </a:solidFill>
          <a:latin typeface="Arial"/>
          <a:ea typeface="ＭＳ Ｐゴシック" charset="0"/>
          <a:cs typeface="+mn-cs"/>
        </a:defRPr>
      </a:lvl4pPr>
      <a:lvl5pPr marL="1258888" indent="-227013" algn="l" defTabSz="457200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Source Sans Pro" charset="0"/>
        <a:buChar char="–"/>
        <a:defRPr kern="1200">
          <a:solidFill>
            <a:srgbClr val="595959"/>
          </a:solidFill>
          <a:latin typeface="Arial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2"/>
          <p:cNvSpPr>
            <a:spLocks noGrp="1"/>
          </p:cNvSpPr>
          <p:nvPr>
            <p:ph type="title"/>
          </p:nvPr>
        </p:nvSpPr>
        <p:spPr bwMode="auto">
          <a:xfrm>
            <a:off x="949325" y="358775"/>
            <a:ext cx="7707313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949325" y="903288"/>
            <a:ext cx="7707313" cy="376396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538" y="4811713"/>
            <a:ext cx="846137" cy="2714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98989"/>
                </a:solidFill>
                <a:latin typeface="Arial" charset="0"/>
              </a:defRPr>
            </a:lvl1pPr>
          </a:lstStyle>
          <a:p>
            <a:fld id="{25E8C571-374F-D941-877C-3971FD1B6539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7" name="Rectangle 6"/>
          <p:cNvSpPr/>
          <p:nvPr/>
        </p:nvSpPr>
        <p:spPr>
          <a:xfrm>
            <a:off x="-11113" y="0"/>
            <a:ext cx="9155113" cy="342900"/>
          </a:xfrm>
          <a:prstGeom prst="rect">
            <a:avLst/>
          </a:prstGeom>
          <a:solidFill>
            <a:schemeClr val="bg2"/>
          </a:solidFill>
          <a:ln>
            <a:solidFill>
              <a:srgbClr val="8C151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8C1515"/>
              </a:solidFill>
              <a:latin typeface="Arial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332" y="4811713"/>
            <a:ext cx="1763306" cy="1807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92" r:id="rId1"/>
    <p:sldLayoutId id="2147484093" r:id="rId2"/>
    <p:sldLayoutId id="2147484094" r:id="rId3"/>
    <p:sldLayoutId id="2147484095" r:id="rId4"/>
    <p:sldLayoutId id="2147484096" r:id="rId5"/>
    <p:sldLayoutId id="2147484097" r:id="rId6"/>
    <p:sldLayoutId id="2147484098" r:id="rId7"/>
  </p:sldLayoutIdLst>
  <p:transition spd="slow">
    <p:fade/>
  </p:transition>
  <p:hf hdr="0" ftr="0" dt="0"/>
  <p:txStyles>
    <p:titleStyle>
      <a:lvl1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 kern="1200">
          <a:solidFill>
            <a:schemeClr val="bg2"/>
          </a:solidFill>
          <a:latin typeface="Arial"/>
          <a:ea typeface="ＭＳ Ｐゴシック" charset="0"/>
          <a:cs typeface="ＭＳ Ｐゴシック" charset="0"/>
        </a:defRPr>
      </a:lvl1pPr>
      <a:lvl2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defTabSz="457200" rtl="0" fontAlgn="base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Source Sans Pro Semibold" charset="0"/>
          <a:ea typeface="ＭＳ Ｐゴシック" charset="0"/>
          <a:cs typeface="ＭＳ Ｐゴシック" charset="0"/>
        </a:defRPr>
      </a:lvl6pPr>
      <a:lvl7pPr marL="914400" algn="l" defTabSz="457200" rtl="0" fontAlgn="base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Source Sans Pro Semibold" charset="0"/>
          <a:ea typeface="ＭＳ Ｐゴシック" charset="0"/>
          <a:cs typeface="ＭＳ Ｐゴシック" charset="0"/>
        </a:defRPr>
      </a:lvl7pPr>
      <a:lvl8pPr marL="1371600" algn="l" defTabSz="457200" rtl="0" fontAlgn="base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Source Sans Pro Semibold" charset="0"/>
          <a:ea typeface="ＭＳ Ｐゴシック" charset="0"/>
          <a:cs typeface="ＭＳ Ｐゴシック" charset="0"/>
        </a:defRPr>
      </a:lvl8pPr>
      <a:lvl9pPr marL="1828800" algn="l" defTabSz="457200" rtl="0" fontAlgn="base">
        <a:lnSpc>
          <a:spcPct val="85000"/>
        </a:lnSpc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Source Sans Pro Semibold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1600" kern="1200" cap="small" spc="2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288925" indent="-288925" algn="l" defTabSz="457200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 kern="1200">
          <a:solidFill>
            <a:srgbClr val="595959"/>
          </a:solidFill>
          <a:latin typeface="Arial"/>
          <a:ea typeface="ＭＳ Ｐゴシック" charset="0"/>
          <a:cs typeface="+mn-cs"/>
        </a:defRPr>
      </a:lvl2pPr>
      <a:lvl3pPr marL="569913" indent="-225425" algn="l" defTabSz="457200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2000"/>
        <a:buFont typeface="Source Sans Pro" charset="0"/>
        <a:buChar char="›"/>
        <a:defRPr kern="1200">
          <a:solidFill>
            <a:srgbClr val="595959"/>
          </a:solidFill>
          <a:latin typeface="Arial"/>
          <a:ea typeface="ＭＳ Ｐゴシック" charset="0"/>
          <a:cs typeface="+mn-cs"/>
        </a:defRPr>
      </a:lvl3pPr>
      <a:lvl4pPr marL="914400" indent="-227013" algn="l" defTabSz="457200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•"/>
        <a:defRPr kern="1200">
          <a:solidFill>
            <a:srgbClr val="595959"/>
          </a:solidFill>
          <a:latin typeface="Arial"/>
          <a:ea typeface="ＭＳ Ｐゴシック" charset="0"/>
          <a:cs typeface="+mn-cs"/>
        </a:defRPr>
      </a:lvl4pPr>
      <a:lvl5pPr marL="1258888" indent="-227013" algn="l" defTabSz="457200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Source Sans Pro" charset="0"/>
        <a:buChar char="–"/>
        <a:defRPr kern="1200">
          <a:solidFill>
            <a:srgbClr val="595959"/>
          </a:solidFill>
          <a:latin typeface="Arial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9.JPG"/><Relationship Id="rId7" Type="http://schemas.openxmlformats.org/officeDocument/2006/relationships/image" Target="../media/image6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ctrTitle"/>
          </p:nvPr>
        </p:nvSpPr>
        <p:spPr>
          <a:xfrm>
            <a:off x="457200" y="1952625"/>
            <a:ext cx="8229600" cy="619125"/>
          </a:xfrm>
        </p:spPr>
        <p:txBody>
          <a:bodyPr/>
          <a:lstStyle/>
          <a:p>
            <a:pPr eaLnBrk="1" hangingPunct="1"/>
            <a:r>
              <a:rPr lang="en-US" altLang="x-none" b="1" dirty="0">
                <a:latin typeface="Arial" charset="0"/>
                <a:ea typeface="Arial" charset="0"/>
                <a:cs typeface="Arial" charset="0"/>
              </a:rPr>
              <a:t>PowerPoint Guidelines</a:t>
            </a:r>
          </a:p>
        </p:txBody>
      </p:sp>
      <p:sp>
        <p:nvSpPr>
          <p:cNvPr id="11266" name="Text Placeholder 2"/>
          <p:cNvSpPr>
            <a:spLocks noGrp="1"/>
          </p:cNvSpPr>
          <p:nvPr>
            <p:ph type="body" sz="quarter" idx="18"/>
          </p:nvPr>
        </p:nvSpPr>
        <p:spPr bwMode="auto">
          <a:xfrm>
            <a:off x="1603375" y="3344863"/>
            <a:ext cx="6059488" cy="587375"/>
          </a:xfrm>
        </p:spPr>
        <p:txBody>
          <a:bodyPr numCol="1" compatLnSpc="1">
            <a:prstTxWarp prst="textNoShape">
              <a:avLst/>
            </a:prstTxWarp>
          </a:bodyPr>
          <a:lstStyle/>
          <a:p>
            <a:pPr marL="0" indent="0" eaLnBrk="1" hangingPunct="1"/>
            <a:r>
              <a:rPr lang="en-US" altLang="x-none" dirty="0">
                <a:solidFill>
                  <a:srgbClr val="595959"/>
                </a:solidFill>
                <a:latin typeface="Source Sans Pro" charset="0"/>
                <a:ea typeface="Source Sans Pro" charset="0"/>
                <a:cs typeface="Source Sans Pro" charset="0"/>
              </a:rPr>
              <a:t>Stanford </a:t>
            </a:r>
            <a:r>
              <a:rPr lang="en-US" altLang="x-none" dirty="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rPr>
              <a:t>University</a:t>
            </a:r>
            <a:r>
              <a:rPr lang="en-US" altLang="x-none" dirty="0">
                <a:solidFill>
                  <a:srgbClr val="595959"/>
                </a:solidFill>
                <a:latin typeface="Source Sans Pro" charset="0"/>
                <a:ea typeface="Source Sans Pro" charset="0"/>
                <a:cs typeface="Source Sans Pro" charset="0"/>
              </a:rPr>
              <a:t> Communications</a:t>
            </a:r>
          </a:p>
          <a:p>
            <a:pPr marL="0" indent="0" eaLnBrk="1" hangingPunct="1"/>
            <a:r>
              <a:rPr lang="en-US" altLang="x-none" dirty="0">
                <a:solidFill>
                  <a:srgbClr val="595959"/>
                </a:solidFill>
                <a:latin typeface="Source Sans Pro" charset="0"/>
                <a:ea typeface="Source Sans Pro" charset="0"/>
                <a:cs typeface="Source Sans Pro" charset="0"/>
              </a:rPr>
              <a:t>Version 6, issued 5/14/14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2571750"/>
            <a:ext cx="8229600" cy="4619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dirty="0">
                <a:latin typeface="Source Sans Pro" charset="0"/>
                <a:ea typeface="Source Sans Pro" charset="0"/>
                <a:cs typeface="Source Sans Pro" charset="0"/>
              </a:rPr>
              <a:t>Pre-set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templates</a:t>
            </a:r>
            <a:r>
              <a:rPr lang="en-US" dirty="0">
                <a:latin typeface="Source Sans Pro" charset="0"/>
                <a:ea typeface="Source Sans Pro" charset="0"/>
                <a:cs typeface="Source Sans Pro" charset="0"/>
              </a:rPr>
              <a:t> &amp; usage tips</a:t>
            </a:r>
            <a:endParaRPr lang="en-US" dirty="0">
              <a:solidFill>
                <a:schemeClr val="bg2"/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Box 133"/>
          <p:cNvSpPr txBox="1"/>
          <p:nvPr/>
        </p:nvSpPr>
        <p:spPr>
          <a:xfrm>
            <a:off x="2222500" y="1911350"/>
            <a:ext cx="1143000" cy="23018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anchor="ctr" anchorCtr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</a:rPr>
              <a:t>Background 1</a:t>
            </a:r>
          </a:p>
        </p:txBody>
      </p:sp>
      <p:sp>
        <p:nvSpPr>
          <p:cNvPr id="135" name="Oval 134"/>
          <p:cNvSpPr>
            <a:spLocks/>
          </p:cNvSpPr>
          <p:nvPr/>
        </p:nvSpPr>
        <p:spPr bwMode="auto">
          <a:xfrm>
            <a:off x="2417763" y="1166813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2"/>
            </a:solidFill>
            <a:round/>
            <a:headEnd/>
            <a:tailEnd/>
          </a:ln>
          <a:effectLst>
            <a:outerShdw blurRad="38100" dist="25401" dir="2700000" algn="br" rotWithShape="0">
              <a:srgbClr val="000000">
                <a:alpha val="59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endParaRPr lang="x-none" altLang="x-none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0483" name="TextBox 117"/>
          <p:cNvSpPr txBox="1">
            <a:spLocks noChangeArrowheads="1"/>
          </p:cNvSpPr>
          <p:nvPr/>
        </p:nvSpPr>
        <p:spPr bwMode="auto">
          <a:xfrm>
            <a:off x="4010025" y="3119438"/>
            <a:ext cx="1143000" cy="23018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900">
                <a:solidFill>
                  <a:srgbClr val="FFFFFF"/>
                </a:solidFill>
                <a:latin typeface="Arial" charset="0"/>
              </a:rPr>
              <a:t>Accent 2</a:t>
            </a:r>
          </a:p>
        </p:txBody>
      </p:sp>
      <p:sp>
        <p:nvSpPr>
          <p:cNvPr id="119" name="Oval 118"/>
          <p:cNvSpPr>
            <a:spLocks noChangeArrowheads="1"/>
          </p:cNvSpPr>
          <p:nvPr/>
        </p:nvSpPr>
        <p:spPr bwMode="auto">
          <a:xfrm>
            <a:off x="4206875" y="2374900"/>
            <a:ext cx="685800" cy="6858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38100" dist="25401" dir="2700000" algn="br" rotWithShape="0">
              <a:srgbClr val="00000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endParaRPr lang="x-none" altLang="x-none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5229225" y="3119438"/>
            <a:ext cx="1143000" cy="23018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 anchorCtr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rgbClr val="FFFFFF"/>
                </a:solidFill>
                <a:latin typeface="Arial"/>
                <a:ea typeface="+mn-ea"/>
              </a:rPr>
              <a:t>Accent 3</a:t>
            </a:r>
          </a:p>
        </p:txBody>
      </p:sp>
      <p:sp>
        <p:nvSpPr>
          <p:cNvPr id="117" name="Oval 116"/>
          <p:cNvSpPr>
            <a:spLocks noChangeArrowheads="1"/>
          </p:cNvSpPr>
          <p:nvPr/>
        </p:nvSpPr>
        <p:spPr bwMode="auto">
          <a:xfrm>
            <a:off x="5426075" y="2374900"/>
            <a:ext cx="685800" cy="685800"/>
          </a:xfrm>
          <a:prstGeom prst="ellipse">
            <a:avLst/>
          </a:prstGeom>
          <a:solidFill>
            <a:srgbClr val="53284F"/>
          </a:solidFill>
          <a:ln>
            <a:noFill/>
          </a:ln>
          <a:effectLst>
            <a:outerShdw blurRad="38100" dist="25401" dir="2700000" algn="br" rotWithShape="0">
              <a:srgbClr val="00000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endParaRPr lang="x-none" altLang="x-none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0487" name="TextBox 109"/>
          <p:cNvSpPr txBox="1">
            <a:spLocks noChangeArrowheads="1"/>
          </p:cNvSpPr>
          <p:nvPr/>
        </p:nvSpPr>
        <p:spPr bwMode="auto">
          <a:xfrm>
            <a:off x="2790825" y="3119438"/>
            <a:ext cx="1143000" cy="2301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900">
                <a:solidFill>
                  <a:srgbClr val="FFFFFF"/>
                </a:solidFill>
                <a:latin typeface="Arial" charset="0"/>
              </a:rPr>
              <a:t>Accent 1</a:t>
            </a:r>
          </a:p>
        </p:txBody>
      </p:sp>
      <p:sp>
        <p:nvSpPr>
          <p:cNvPr id="111" name="Oval 110"/>
          <p:cNvSpPr>
            <a:spLocks noChangeArrowheads="1"/>
          </p:cNvSpPr>
          <p:nvPr/>
        </p:nvSpPr>
        <p:spPr bwMode="auto">
          <a:xfrm>
            <a:off x="2987675" y="2374900"/>
            <a:ext cx="685800" cy="6858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38100" dist="25401" dir="2700000" algn="br" rotWithShape="0">
              <a:srgbClr val="00000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endParaRPr lang="x-none" altLang="x-none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0489" name="TextBox 139"/>
          <p:cNvSpPr txBox="1">
            <a:spLocks noChangeArrowheads="1"/>
          </p:cNvSpPr>
          <p:nvPr/>
        </p:nvSpPr>
        <p:spPr bwMode="auto">
          <a:xfrm>
            <a:off x="4657725" y="1917700"/>
            <a:ext cx="1143000" cy="230188"/>
          </a:xfrm>
          <a:prstGeom prst="rect">
            <a:avLst/>
          </a:prstGeom>
          <a:solidFill>
            <a:srgbClr val="A4001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900">
                <a:solidFill>
                  <a:srgbClr val="FFFFFF"/>
                </a:solidFill>
                <a:latin typeface="Arial" charset="0"/>
              </a:rPr>
              <a:t>Background 2</a:t>
            </a:r>
          </a:p>
        </p:txBody>
      </p:sp>
      <p:sp>
        <p:nvSpPr>
          <p:cNvPr id="141" name="Oval 140"/>
          <p:cNvSpPr>
            <a:spLocks noChangeArrowheads="1"/>
          </p:cNvSpPr>
          <p:nvPr/>
        </p:nvSpPr>
        <p:spPr bwMode="auto">
          <a:xfrm>
            <a:off x="4854575" y="1173163"/>
            <a:ext cx="685800" cy="685800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38100" dist="25401" dir="2700000" algn="br" rotWithShape="0">
              <a:srgbClr val="00000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endParaRPr lang="x-none" altLang="x-none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0491" name="TextBox 137"/>
          <p:cNvSpPr txBox="1">
            <a:spLocks noChangeArrowheads="1"/>
          </p:cNvSpPr>
          <p:nvPr/>
        </p:nvSpPr>
        <p:spPr bwMode="auto">
          <a:xfrm>
            <a:off x="5870575" y="1917700"/>
            <a:ext cx="1143000" cy="230188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900">
                <a:latin typeface="Arial" charset="0"/>
              </a:rPr>
              <a:t>Text 2</a:t>
            </a:r>
          </a:p>
        </p:txBody>
      </p:sp>
      <p:sp>
        <p:nvSpPr>
          <p:cNvPr id="139" name="Oval 138"/>
          <p:cNvSpPr>
            <a:spLocks noChangeArrowheads="1"/>
          </p:cNvSpPr>
          <p:nvPr/>
        </p:nvSpPr>
        <p:spPr bwMode="auto">
          <a:xfrm>
            <a:off x="6067425" y="1173163"/>
            <a:ext cx="685800" cy="685800"/>
          </a:xfrm>
          <a:prstGeom prst="ellipse">
            <a:avLst/>
          </a:prstGeom>
          <a:solidFill>
            <a:schemeClr val="tx2"/>
          </a:solidFill>
          <a:ln>
            <a:noFill/>
          </a:ln>
          <a:effectLst>
            <a:outerShdw blurRad="38100" dist="25401" dir="2700000" algn="br" rotWithShape="0">
              <a:srgbClr val="00000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endParaRPr lang="x-none" altLang="x-none" sz="180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0493" name="TextBox 135"/>
          <p:cNvSpPr txBox="1">
            <a:spLocks noChangeArrowheads="1"/>
          </p:cNvSpPr>
          <p:nvPr/>
        </p:nvSpPr>
        <p:spPr bwMode="auto">
          <a:xfrm>
            <a:off x="3438525" y="1917700"/>
            <a:ext cx="1143000" cy="2301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900">
                <a:solidFill>
                  <a:schemeClr val="bg1"/>
                </a:solidFill>
                <a:latin typeface="Arial" charset="0"/>
              </a:rPr>
              <a:t>Text 1</a:t>
            </a:r>
          </a:p>
        </p:txBody>
      </p:sp>
      <p:sp>
        <p:nvSpPr>
          <p:cNvPr id="137" name="Oval 136"/>
          <p:cNvSpPr>
            <a:spLocks noChangeArrowheads="1"/>
          </p:cNvSpPr>
          <p:nvPr/>
        </p:nvSpPr>
        <p:spPr bwMode="auto">
          <a:xfrm>
            <a:off x="3635375" y="1173163"/>
            <a:ext cx="685800" cy="6858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outerShdw blurRad="38100" dist="25401" dir="2700000" algn="br" rotWithShape="0">
              <a:srgbClr val="00000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endParaRPr lang="x-none" altLang="x-none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495" name="Title 64"/>
          <p:cNvSpPr>
            <a:spLocks noGrp="1"/>
          </p:cNvSpPr>
          <p:nvPr>
            <p:ph type="title"/>
          </p:nvPr>
        </p:nvSpPr>
        <p:spPr>
          <a:xfrm>
            <a:off x="949325" y="358775"/>
            <a:ext cx="7707313" cy="488950"/>
          </a:xfrm>
        </p:spPr>
        <p:txBody>
          <a:bodyPr/>
          <a:lstStyle/>
          <a:p>
            <a:pPr eaLnBrk="1" hangingPunct="1"/>
            <a:r>
              <a:rPr lang="en-US" altLang="x-none">
                <a:latin typeface="Arial" charset="0"/>
                <a:ea typeface="ＭＳ Ｐゴシック" charset="-128"/>
              </a:rPr>
              <a:t>Stanford University Color Palette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010025" y="4333875"/>
            <a:ext cx="1143000" cy="23018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="ctr" anchorCtr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rgbClr val="FFFFFF"/>
                </a:solidFill>
                <a:latin typeface="Arial"/>
                <a:ea typeface="+mn-ea"/>
              </a:rPr>
              <a:t>Accent 5</a:t>
            </a:r>
          </a:p>
        </p:txBody>
      </p:sp>
      <p:sp>
        <p:nvSpPr>
          <p:cNvPr id="75" name="Oval 74"/>
          <p:cNvSpPr>
            <a:spLocks noChangeArrowheads="1"/>
          </p:cNvSpPr>
          <p:nvPr/>
        </p:nvSpPr>
        <p:spPr bwMode="auto">
          <a:xfrm>
            <a:off x="4206875" y="3589338"/>
            <a:ext cx="685800" cy="685800"/>
          </a:xfrm>
          <a:prstGeom prst="ellipse">
            <a:avLst/>
          </a:prstGeom>
          <a:solidFill>
            <a:srgbClr val="4D4F53"/>
          </a:solidFill>
          <a:ln>
            <a:noFill/>
          </a:ln>
          <a:effectLst>
            <a:outerShdw blurRad="38100" dist="25401" dir="2700000" algn="br" rotWithShape="0">
              <a:srgbClr val="00000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endParaRPr lang="x-none" altLang="x-none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229225" y="4333875"/>
            <a:ext cx="1143000" cy="2301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="ctr" anchorCtr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latin typeface="Arial"/>
                <a:ea typeface="+mn-ea"/>
              </a:rPr>
              <a:t>Accent 6</a:t>
            </a:r>
          </a:p>
        </p:txBody>
      </p:sp>
      <p:sp>
        <p:nvSpPr>
          <p:cNvPr id="78" name="Oval 77"/>
          <p:cNvSpPr>
            <a:spLocks noChangeArrowheads="1"/>
          </p:cNvSpPr>
          <p:nvPr/>
        </p:nvSpPr>
        <p:spPr bwMode="auto">
          <a:xfrm>
            <a:off x="5426075" y="3589338"/>
            <a:ext cx="685800" cy="685800"/>
          </a:xfrm>
          <a:prstGeom prst="ellipse">
            <a:avLst/>
          </a:prstGeom>
          <a:solidFill>
            <a:srgbClr val="D2C295"/>
          </a:solidFill>
          <a:ln>
            <a:noFill/>
          </a:ln>
          <a:effectLst>
            <a:outerShdw blurRad="38100" dist="25401" dir="2700000" algn="br" rotWithShape="0">
              <a:srgbClr val="00000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endParaRPr lang="x-none" altLang="x-none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2790825" y="4333875"/>
            <a:ext cx="1143000" cy="2301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="ctr" anchorCtr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rgbClr val="FFFFFF"/>
                </a:solidFill>
                <a:latin typeface="Arial"/>
                <a:ea typeface="+mn-ea"/>
              </a:rPr>
              <a:t>Accent 4</a:t>
            </a:r>
          </a:p>
        </p:txBody>
      </p:sp>
      <p:sp>
        <p:nvSpPr>
          <p:cNvPr id="81" name="Oval 80"/>
          <p:cNvSpPr>
            <a:spLocks noChangeArrowheads="1"/>
          </p:cNvSpPr>
          <p:nvPr/>
        </p:nvSpPr>
        <p:spPr bwMode="auto">
          <a:xfrm>
            <a:off x="2987675" y="3589338"/>
            <a:ext cx="685800" cy="685800"/>
          </a:xfrm>
          <a:prstGeom prst="ellipse">
            <a:avLst/>
          </a:prstGeom>
          <a:solidFill>
            <a:srgbClr val="175E54"/>
          </a:solidFill>
          <a:ln>
            <a:noFill/>
          </a:ln>
          <a:effectLst>
            <a:outerShdw blurRad="38100" dist="25401" dir="2700000" algn="br" rotWithShape="0">
              <a:srgbClr val="00000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ctr" eaLnBrk="1" hangingPunct="1"/>
            <a:endParaRPr lang="x-none" altLang="x-none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0502" name="TextBox 11"/>
          <p:cNvSpPr txBox="1">
            <a:spLocks noChangeArrowheads="1"/>
          </p:cNvSpPr>
          <p:nvPr/>
        </p:nvSpPr>
        <p:spPr bwMode="auto">
          <a:xfrm>
            <a:off x="846138" y="254000"/>
            <a:ext cx="185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180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6"/>
          <p:cNvSpPr>
            <a:spLocks noGrp="1"/>
          </p:cNvSpPr>
          <p:nvPr>
            <p:ph type="title"/>
          </p:nvPr>
        </p:nvSpPr>
        <p:spPr>
          <a:xfrm>
            <a:off x="950913" y="357188"/>
            <a:ext cx="7707312" cy="487362"/>
          </a:xfrm>
        </p:spPr>
        <p:txBody>
          <a:bodyPr/>
          <a:lstStyle/>
          <a:p>
            <a:pPr eaLnBrk="1" hangingPunct="1"/>
            <a:r>
              <a:rPr lang="en-US" altLang="x-none">
                <a:latin typeface="Arial" charset="0"/>
                <a:ea typeface="ＭＳ Ｐゴシック" charset="-128"/>
              </a:rPr>
              <a:t>Sample Stacked Bar Graph—Use Document Theme Colors</a:t>
            </a:r>
          </a:p>
        </p:txBody>
      </p:sp>
      <p:graphicFrame>
        <p:nvGraphicFramePr>
          <p:cNvPr id="21506" name="Content Placeholder 9"/>
          <p:cNvGraphicFramePr>
            <a:graphicFrameLocks noGrp="1"/>
          </p:cNvGraphicFramePr>
          <p:nvPr>
            <p:ph sz="quarter" idx="10"/>
          </p:nvPr>
        </p:nvGraphicFramePr>
        <p:xfrm>
          <a:off x="650875" y="785813"/>
          <a:ext cx="7802563" cy="399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7802235" imgH="3992550" progId="Excel.Chart.8">
                  <p:embed/>
                </p:oleObj>
              </mc:Choice>
              <mc:Fallback>
                <p:oleObj r:id="rId2" imgW="7802235" imgH="3992550" progId="Excel.Chart.8">
                  <p:embed/>
                  <p:pic>
                    <p:nvPicPr>
                      <p:cNvPr id="0" name="Content Placeholder 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75" y="785813"/>
                        <a:ext cx="7802563" cy="399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0"/>
          <p:cNvSpPr>
            <a:spLocks noGrp="1"/>
          </p:cNvSpPr>
          <p:nvPr>
            <p:ph type="title"/>
          </p:nvPr>
        </p:nvSpPr>
        <p:spPr>
          <a:xfrm>
            <a:off x="949325" y="358775"/>
            <a:ext cx="7707313" cy="488950"/>
          </a:xfrm>
        </p:spPr>
        <p:txBody>
          <a:bodyPr/>
          <a:lstStyle/>
          <a:p>
            <a:pPr eaLnBrk="1" hangingPunct="1"/>
            <a:r>
              <a:rPr lang="en-US" altLang="x-none">
                <a:latin typeface="Arial" charset="0"/>
                <a:ea typeface="ＭＳ Ｐゴシック" charset="-128"/>
              </a:rPr>
              <a:t>Sample Pie Chart  </a:t>
            </a:r>
          </a:p>
        </p:txBody>
      </p:sp>
      <p:graphicFrame>
        <p:nvGraphicFramePr>
          <p:cNvPr id="22530" name="Content Placeholder 9"/>
          <p:cNvGraphicFramePr>
            <a:graphicFrameLocks noGrp="1"/>
          </p:cNvGraphicFramePr>
          <p:nvPr>
            <p:ph sz="quarter" idx="10"/>
          </p:nvPr>
        </p:nvGraphicFramePr>
        <p:xfrm>
          <a:off x="863600" y="857250"/>
          <a:ext cx="7802563" cy="386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7802235" imgH="3858449" progId="Excel.Chart.8">
                  <p:embed/>
                </p:oleObj>
              </mc:Choice>
              <mc:Fallback>
                <p:oleObj r:id="rId2" imgW="7802235" imgH="3858449" progId="Excel.Chart.8">
                  <p:embed/>
                  <p:pic>
                    <p:nvPicPr>
                      <p:cNvPr id="0" name="Content Placeholder 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857250"/>
                        <a:ext cx="7802563" cy="386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11286"/>
          <p:cNvSpPr txBox="1">
            <a:spLocks noChangeArrowheads="1"/>
          </p:cNvSpPr>
          <p:nvPr/>
        </p:nvSpPr>
        <p:spPr bwMode="auto">
          <a:xfrm>
            <a:off x="7145338" y="584200"/>
            <a:ext cx="1373187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algn="r" eaLnBrk="1" hangingPunct="1"/>
            <a:r>
              <a:rPr lang="en-US" altLang="x-none" sz="1100">
                <a:latin typeface="Arial" charset="0"/>
              </a:rPr>
              <a:t>October 2013</a:t>
            </a:r>
          </a:p>
        </p:txBody>
      </p:sp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2627313" y="339725"/>
            <a:ext cx="3765550" cy="455613"/>
          </a:xfrm>
        </p:spPr>
        <p:txBody>
          <a:bodyPr/>
          <a:lstStyle/>
          <a:p>
            <a:pPr algn="ctr"/>
            <a:r>
              <a:rPr lang="en-US" altLang="x-none" sz="2000">
                <a:solidFill>
                  <a:schemeClr val="tx1"/>
                </a:solidFill>
                <a:latin typeface="Arial" charset="0"/>
                <a:ea typeface="ＭＳ Ｐゴシック" charset="-128"/>
              </a:rPr>
              <a:t>Unit name org chart</a:t>
            </a:r>
          </a:p>
        </p:txBody>
      </p:sp>
      <p:grpSp>
        <p:nvGrpSpPr>
          <p:cNvPr id="23555" name="Group 11265"/>
          <p:cNvGrpSpPr>
            <a:grpSpLocks/>
          </p:cNvGrpSpPr>
          <p:nvPr/>
        </p:nvGrpSpPr>
        <p:grpSpPr bwMode="auto">
          <a:xfrm>
            <a:off x="165100" y="1422400"/>
            <a:ext cx="8796338" cy="3255963"/>
            <a:chOff x="164598" y="1896368"/>
            <a:chExt cx="8796500" cy="4340602"/>
          </a:xfrm>
        </p:grpSpPr>
        <p:sp>
          <p:nvSpPr>
            <p:cNvPr id="15" name="Rectangle 14"/>
            <p:cNvSpPr/>
            <p:nvPr/>
          </p:nvSpPr>
          <p:spPr>
            <a:xfrm>
              <a:off x="164598" y="1902718"/>
              <a:ext cx="1050944" cy="550247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Associate Director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442560" y="1919648"/>
              <a:ext cx="1050944" cy="550247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Senior Director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14357" y="1896368"/>
              <a:ext cx="1050944" cy="550247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Senior Director</a:t>
              </a:r>
            </a:p>
            <a:p>
              <a:pPr algn="ctr">
                <a:defRPr/>
              </a:pP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Ipsum</a:t>
              </a:r>
              <a:endParaRPr lang="en-US" sz="700" dirty="0">
                <a:latin typeface="Arial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328831" y="1900601"/>
              <a:ext cx="1050944" cy="550247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Senior Director</a:t>
              </a:r>
            </a:p>
            <a:p>
              <a:pPr algn="ctr">
                <a:defRPr/>
              </a:pP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Ipsum</a:t>
              </a:r>
              <a:endParaRPr lang="en-US" sz="700" dirty="0">
                <a:latin typeface="Arial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606792" y="1900601"/>
              <a:ext cx="1050944" cy="548131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solidFill>
                    <a:schemeClr val="tx1"/>
                  </a:solidFill>
                  <a:latin typeface="Arial"/>
                </a:rPr>
                <a:t>Director</a:t>
              </a: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198510" y="2660365"/>
              <a:ext cx="985855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Director</a:t>
              </a:r>
            </a:p>
            <a:p>
              <a:pPr algn="ctr">
                <a:defRPr/>
              </a:pP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Ipsum</a:t>
              </a:r>
              <a:endParaRPr lang="en-US" sz="700" dirty="0">
                <a:latin typeface="Arial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559022" y="2662481"/>
              <a:ext cx="987443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Ipsu</a:t>
              </a:r>
              <a:endParaRPr lang="en-US" sz="700" dirty="0">
                <a:latin typeface="Arial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4203272" y="3223310"/>
              <a:ext cx="979506" cy="450779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Director</a:t>
              </a:r>
            </a:p>
            <a:p>
              <a:pPr algn="ctr">
                <a:defRPr/>
              </a:pP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Ipsum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563785" y="3216961"/>
              <a:ext cx="987443" cy="450780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Senior </a:t>
              </a:r>
              <a:r>
                <a:rPr lang="en-US" sz="700" dirty="0" err="1">
                  <a:latin typeface="Arial"/>
                </a:rPr>
                <a:t>tiltle</a:t>
              </a:r>
              <a:r>
                <a:rPr lang="en-US" sz="700" dirty="0">
                  <a:latin typeface="Arial"/>
                </a:rPr>
                <a:t> here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385839" y="3782022"/>
              <a:ext cx="987443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385839" y="4347083"/>
              <a:ext cx="979505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title</a:t>
              </a: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731633" y="1913299"/>
              <a:ext cx="1044594" cy="548131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Associate Director</a:t>
              </a:r>
            </a:p>
            <a:p>
              <a:pPr algn="ctr">
                <a:defRPr/>
              </a:pPr>
              <a:r>
                <a:rPr lang="en-US" sz="700" dirty="0" err="1">
                  <a:latin typeface="Arial"/>
                </a:rPr>
                <a:t>Lorem</a:t>
              </a:r>
              <a:endParaRPr lang="en-US" sz="700" dirty="0">
                <a:latin typeface="Arial"/>
              </a:endParaRPr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2731633" y="2768298"/>
              <a:ext cx="1050944" cy="550247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Director</a:t>
              </a: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2934837" y="3544993"/>
              <a:ext cx="906479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2930074" y="4091007"/>
              <a:ext cx="908067" cy="450779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VACANT</a:t>
              </a:r>
            </a:p>
            <a:p>
              <a:pPr algn="ctr">
                <a:defRPr/>
              </a:pP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Ipsum</a:t>
              </a:r>
              <a:endParaRPr lang="en-US" sz="700" dirty="0">
                <a:latin typeface="Arial"/>
              </a:endParaRP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2931662" y="4645487"/>
              <a:ext cx="906479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Ipsum</a:t>
              </a:r>
              <a:endParaRPr lang="en-US" sz="700" dirty="0">
                <a:latin typeface="Arial"/>
              </a:endParaRP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2930074" y="5206315"/>
              <a:ext cx="908067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2936424" y="5765027"/>
              <a:ext cx="916005" cy="374592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Interns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910154" y="1906950"/>
              <a:ext cx="1050944" cy="550247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559022" y="3756626"/>
              <a:ext cx="987443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Ipsum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133995" y="2666714"/>
              <a:ext cx="822340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8138758" y="3216961"/>
              <a:ext cx="822340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8133995" y="3756626"/>
              <a:ext cx="822340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819521" y="2662481"/>
              <a:ext cx="987443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solidFill>
                    <a:schemeClr val="tx1"/>
                  </a:solidFill>
                  <a:latin typeface="Arial"/>
                </a:rPr>
                <a:t>Director of </a:t>
              </a: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Ipsum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endParaRPr lang="en-US" sz="700" dirty="0">
                <a:solidFill>
                  <a:schemeClr val="tx1"/>
                </a:solidFill>
                <a:latin typeface="Arial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825871" y="3219078"/>
              <a:ext cx="987443" cy="450779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825871" y="3756626"/>
              <a:ext cx="987443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830634" y="4296291"/>
              <a:ext cx="987443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Ipsum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>
                  <a:solidFill>
                    <a:schemeClr val="tx1"/>
                  </a:solidFill>
                  <a:latin typeface="Arial"/>
                </a:rPr>
                <a:t>Production Manager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835396" y="4835957"/>
              <a:ext cx="987443" cy="474059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849684" y="5398902"/>
              <a:ext cx="987443" cy="374590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Ipsum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endParaRPr lang="en-US" sz="700" dirty="0">
                <a:solidFill>
                  <a:schemeClr val="tx1"/>
                </a:solidFill>
                <a:latin typeface="Arial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6851271" y="5862378"/>
              <a:ext cx="987443" cy="374592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Ipsum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endParaRPr lang="en-US" sz="700" dirty="0">
                <a:solidFill>
                  <a:schemeClr val="tx1"/>
                </a:solidFill>
                <a:latin typeface="Arial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4396951" y="4901562"/>
              <a:ext cx="979506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64598" y="2783113"/>
              <a:ext cx="1050944" cy="541782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Director</a:t>
              </a: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363040" y="3530178"/>
              <a:ext cx="987443" cy="448663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56690" y="4074077"/>
              <a:ext cx="987443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356690" y="4628556"/>
              <a:ext cx="987443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VACANT</a:t>
              </a:r>
            </a:p>
            <a:p>
              <a:pPr algn="ctr">
                <a:defRPr/>
              </a:pP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Ipsum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1653700" y="2755600"/>
              <a:ext cx="850916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 err="1">
                  <a:latin typeface="Arial"/>
                </a:rPr>
                <a:t>Morem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Ipsum</a:t>
              </a:r>
              <a:endParaRPr lang="en-US" sz="700" dirty="0">
                <a:latin typeface="Arial"/>
              </a:endParaRP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1653700" y="3305847"/>
              <a:ext cx="850916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1660051" y="3864559"/>
              <a:ext cx="850916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 err="1">
                  <a:latin typeface="Arial"/>
                </a:rPr>
                <a:t>Lorem</a:t>
              </a:r>
              <a:r>
                <a:rPr lang="en-US" sz="700" dirty="0">
                  <a:latin typeface="Arial"/>
                </a:rPr>
                <a:t> </a:t>
              </a:r>
              <a:r>
                <a:rPr lang="en-US" sz="700" dirty="0" err="1">
                  <a:latin typeface="Arial"/>
                </a:rPr>
                <a:t>Ipsum</a:t>
              </a:r>
              <a:endParaRPr lang="en-US" sz="700" dirty="0">
                <a:latin typeface="Arial"/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1664814" y="4412690"/>
              <a:ext cx="850916" cy="457128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First </a:t>
              </a:r>
              <a:r>
                <a:rPr lang="en-US" sz="700" b="1" dirty="0" err="1">
                  <a:latin typeface="Arial"/>
                </a:rPr>
                <a:t>Lastname</a:t>
              </a:r>
              <a:endParaRPr lang="en-US" sz="700" b="1" dirty="0">
                <a:latin typeface="Arial"/>
              </a:endParaRPr>
            </a:p>
            <a:p>
              <a:pPr algn="ctr">
                <a:defRPr/>
              </a:pPr>
              <a:r>
                <a:rPr lang="en-US" sz="700" dirty="0">
                  <a:latin typeface="Arial"/>
                </a:rPr>
                <a:t>title</a:t>
              </a: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4392189" y="5468740"/>
              <a:ext cx="979505" cy="374592"/>
            </a:xfrm>
            <a:prstGeom prst="rect">
              <a:avLst/>
            </a:prstGeom>
            <a:ln w="19050" cmpd="sng">
              <a:solidFill>
                <a:srgbClr val="91887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lang="en-US" sz="700" b="1" dirty="0">
                  <a:latin typeface="Arial"/>
                </a:rPr>
                <a:t>Interns</a:t>
              </a:r>
            </a:p>
            <a:p>
              <a:pPr algn="ctr">
                <a:defRPr/>
              </a:pPr>
              <a:endParaRPr lang="en-US" sz="700" dirty="0">
                <a:latin typeface="Arial"/>
              </a:endParaRPr>
            </a:p>
          </p:txBody>
        </p:sp>
      </p:grpSp>
      <p:sp>
        <p:nvSpPr>
          <p:cNvPr id="23556" name="TextBox 86"/>
          <p:cNvSpPr txBox="1">
            <a:spLocks noChangeArrowheads="1"/>
          </p:cNvSpPr>
          <p:nvPr/>
        </p:nvSpPr>
        <p:spPr bwMode="auto">
          <a:xfrm>
            <a:off x="258763" y="4133850"/>
            <a:ext cx="1554162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ource Sans Pro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altLang="x-none" sz="700">
                <a:latin typeface="Arial" charset="0"/>
              </a:rPr>
              <a:t>ORG Codes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x-none" sz="700">
                <a:latin typeface="Arial" charset="0"/>
              </a:rPr>
              <a:t>LOREM: Ipsum lorem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x-none" sz="700">
                <a:latin typeface="Arial" charset="0"/>
              </a:rPr>
              <a:t>IPSUM: Lorem Ipsum lorem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x-none" sz="700">
                <a:latin typeface="Arial" charset="0"/>
              </a:rPr>
              <a:t>LOREM: Lorem Ipsu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3802063" y="838200"/>
            <a:ext cx="1406525" cy="327025"/>
          </a:xfrm>
          <a:prstGeom prst="rect">
            <a:avLst/>
          </a:prstGeom>
          <a:ln w="19050" cmpd="sng">
            <a:solidFill>
              <a:srgbClr val="91887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700" b="1" dirty="0" err="1">
                <a:latin typeface="Arial"/>
              </a:rPr>
              <a:t>Lorem</a:t>
            </a:r>
            <a:r>
              <a:rPr lang="en-US" sz="700" b="1" dirty="0">
                <a:latin typeface="Arial"/>
              </a:rPr>
              <a:t> </a:t>
            </a:r>
            <a:r>
              <a:rPr lang="en-US" sz="700" b="1" dirty="0" err="1">
                <a:latin typeface="Arial"/>
              </a:rPr>
              <a:t>Ipsum</a:t>
            </a:r>
            <a:endParaRPr lang="en-US" sz="700" b="1" dirty="0">
              <a:latin typeface="Arial"/>
            </a:endParaRPr>
          </a:p>
          <a:p>
            <a:pPr algn="ctr">
              <a:defRPr/>
            </a:pPr>
            <a:r>
              <a:rPr lang="en-US" sz="700" dirty="0">
                <a:latin typeface="Arial"/>
              </a:rPr>
              <a:t>Title </a:t>
            </a:r>
            <a:r>
              <a:rPr lang="en-US" sz="700" dirty="0" err="1">
                <a:latin typeface="Arial"/>
              </a:rPr>
              <a:t>lorem</a:t>
            </a:r>
            <a:r>
              <a:rPr lang="en-US" sz="700" dirty="0">
                <a:latin typeface="Arial"/>
              </a:rPr>
              <a:t> </a:t>
            </a:r>
            <a:r>
              <a:rPr lang="en-US" sz="700" dirty="0" err="1">
                <a:latin typeface="Arial"/>
              </a:rPr>
              <a:t>Ipsum</a:t>
            </a:r>
            <a:r>
              <a:rPr lang="en-US" sz="700" dirty="0">
                <a:latin typeface="Arial"/>
              </a:rPr>
              <a:t> </a:t>
            </a:r>
            <a:r>
              <a:rPr lang="en-US" sz="700" dirty="0" err="1">
                <a:latin typeface="Arial"/>
              </a:rPr>
              <a:t>lorem</a:t>
            </a:r>
            <a:r>
              <a:rPr lang="en-US" sz="700" dirty="0">
                <a:latin typeface="Arial"/>
              </a:rPr>
              <a:t> </a:t>
            </a:r>
            <a:r>
              <a:rPr lang="en-US" sz="700" dirty="0" err="1">
                <a:latin typeface="Arial"/>
              </a:rPr>
              <a:t>ipsum</a:t>
            </a:r>
            <a:endParaRPr lang="en-US" sz="700" dirty="0">
              <a:latin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55638" y="1276350"/>
            <a:ext cx="7813675" cy="23813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7096125" y="1276350"/>
            <a:ext cx="0" cy="152400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5840413" y="1285875"/>
            <a:ext cx="0" cy="134938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57" idx="2"/>
          </p:cNvCxnSpPr>
          <p:nvPr/>
        </p:nvCxnSpPr>
        <p:spPr>
          <a:xfrm>
            <a:off x="4505325" y="1165225"/>
            <a:ext cx="3175" cy="25082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3241675" y="1300163"/>
            <a:ext cx="0" cy="138112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666750" y="1293813"/>
            <a:ext cx="0" cy="127000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>
            <a:off x="1968500" y="1847850"/>
            <a:ext cx="0" cy="100013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8469313" y="1274763"/>
            <a:ext cx="0" cy="152400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H="1">
            <a:off x="681038" y="1944688"/>
            <a:ext cx="2560637" cy="0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687388" y="1947863"/>
            <a:ext cx="0" cy="133350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3241675" y="1938338"/>
            <a:ext cx="0" cy="133350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1968500" y="1298575"/>
            <a:ext cx="0" cy="13652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>
            <a:off x="236538" y="2487613"/>
            <a:ext cx="0" cy="1149350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1520825" y="1947863"/>
            <a:ext cx="0" cy="1530350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>
            <a:off x="2803525" y="2489200"/>
            <a:ext cx="0" cy="2001838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>
            <a:off x="4075113" y="1836738"/>
            <a:ext cx="7937" cy="760412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>
          <a:xfrm>
            <a:off x="5446713" y="1833563"/>
            <a:ext cx="0" cy="1179512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>
            <a:off x="6710363" y="1831975"/>
            <a:ext cx="0" cy="2724150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>
            <a:off x="7994650" y="1838325"/>
            <a:ext cx="0" cy="1169988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1514475" y="3481388"/>
            <a:ext cx="144463" cy="1587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 flipV="1">
            <a:off x="1524000" y="3068638"/>
            <a:ext cx="142875" cy="1587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 flipV="1">
            <a:off x="1512888" y="2657475"/>
            <a:ext cx="144462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 flipV="1">
            <a:off x="1514475" y="2244725"/>
            <a:ext cx="144463" cy="1588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 flipV="1">
            <a:off x="234950" y="3632200"/>
            <a:ext cx="117475" cy="1588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 flipV="1">
            <a:off x="231775" y="3221038"/>
            <a:ext cx="115888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 flipV="1">
            <a:off x="239713" y="2808288"/>
            <a:ext cx="117475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 flipV="1">
            <a:off x="2808288" y="4083050"/>
            <a:ext cx="125412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 flipV="1">
            <a:off x="2809875" y="3670300"/>
            <a:ext cx="125413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 flipV="1">
            <a:off x="2798763" y="3260725"/>
            <a:ext cx="125412" cy="1588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flipV="1">
            <a:off x="2801938" y="2847975"/>
            <a:ext cx="125412" cy="1588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 flipV="1">
            <a:off x="2805113" y="4481513"/>
            <a:ext cx="125412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flipV="1">
            <a:off x="4264025" y="3417888"/>
            <a:ext cx="125413" cy="1587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>
          <a:xfrm>
            <a:off x="4262438" y="3000375"/>
            <a:ext cx="128587" cy="4763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flipV="1">
            <a:off x="4079875" y="2593975"/>
            <a:ext cx="125413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 flipV="1">
            <a:off x="4075113" y="2181225"/>
            <a:ext cx="125412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flipV="1">
            <a:off x="4267200" y="3849688"/>
            <a:ext cx="125413" cy="1587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V="1">
            <a:off x="6700838" y="3413125"/>
            <a:ext cx="125412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flipV="1">
            <a:off x="6708775" y="3000375"/>
            <a:ext cx="125413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flipV="1">
            <a:off x="6705600" y="2590800"/>
            <a:ext cx="125413" cy="1588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 flipV="1">
            <a:off x="6700838" y="2176463"/>
            <a:ext cx="125412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flipV="1">
            <a:off x="6710363" y="3811588"/>
            <a:ext cx="125412" cy="1587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V="1">
            <a:off x="5437188" y="3008313"/>
            <a:ext cx="127000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 flipV="1">
            <a:off x="5440363" y="2592388"/>
            <a:ext cx="125412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 flipV="1">
            <a:off x="5441950" y="2179638"/>
            <a:ext cx="117475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>
          <a:xfrm flipV="1">
            <a:off x="7996238" y="3003550"/>
            <a:ext cx="125412" cy="1588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 flipV="1">
            <a:off x="8004175" y="2592388"/>
            <a:ext cx="125413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 flipV="1">
            <a:off x="7999413" y="2179638"/>
            <a:ext cx="127000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 flipV="1">
            <a:off x="6711950" y="4191000"/>
            <a:ext cx="125413" cy="1588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/>
          <p:nvPr/>
        </p:nvCxnSpPr>
        <p:spPr>
          <a:xfrm flipV="1">
            <a:off x="6715125" y="4548188"/>
            <a:ext cx="125413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V="1">
            <a:off x="4268788" y="4232275"/>
            <a:ext cx="125412" cy="3175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4273550" y="2755900"/>
            <a:ext cx="0" cy="1479550"/>
          </a:xfrm>
          <a:prstGeom prst="line">
            <a:avLst/>
          </a:prstGeom>
          <a:ln w="12700" cmpd="sng">
            <a:solidFill>
              <a:srgbClr val="91887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3"/>
          <p:cNvSpPr>
            <a:spLocks noGrp="1"/>
          </p:cNvSpPr>
          <p:nvPr>
            <p:ph type="title"/>
          </p:nvPr>
        </p:nvSpPr>
        <p:spPr>
          <a:xfrm>
            <a:off x="949325" y="358775"/>
            <a:ext cx="7707313" cy="48895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Arial" charset="0"/>
                <a:ea typeface="ＭＳ Ｐゴシック" charset="-128"/>
              </a:rPr>
              <a:t>Contents	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55675" y="908050"/>
            <a:ext cx="7700963" cy="37592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n-US" altLang="x-none">
                <a:latin typeface="Arial" charset="0"/>
                <a:ea typeface="ＭＳ Ｐゴシック" charset="-128"/>
              </a:rPr>
              <a:t>Layout options</a:t>
            </a:r>
          </a:p>
          <a:p>
            <a:pPr lvl="1" eaLnBrk="1" hangingPunct="1"/>
            <a:r>
              <a:rPr lang="en-US" altLang="x-none">
                <a:latin typeface="Arial" charset="0"/>
                <a:ea typeface="ＭＳ Ｐゴシック" charset="-128"/>
              </a:rPr>
              <a:t>Title slides</a:t>
            </a:r>
          </a:p>
          <a:p>
            <a:pPr lvl="1" eaLnBrk="1" hangingPunct="1"/>
            <a:r>
              <a:rPr lang="en-US" altLang="x-none">
                <a:latin typeface="Arial" charset="0"/>
                <a:ea typeface="ＭＳ Ｐゴシック" charset="-128"/>
              </a:rPr>
              <a:t>Slide layouts – options</a:t>
            </a:r>
          </a:p>
          <a:p>
            <a:pPr lvl="1" eaLnBrk="1" hangingPunct="1"/>
            <a:r>
              <a:rPr lang="en-US" altLang="x-none">
                <a:latin typeface="Arial" charset="0"/>
                <a:ea typeface="ＭＳ Ｐゴシック" charset="-128"/>
              </a:rPr>
              <a:t>Background options</a:t>
            </a:r>
          </a:p>
          <a:p>
            <a:pPr lvl="1" eaLnBrk="1" hangingPunct="1"/>
            <a:r>
              <a:rPr lang="en-US" altLang="x-none">
                <a:latin typeface="Arial" charset="0"/>
                <a:ea typeface="ＭＳ Ｐゴシック" charset="-128"/>
              </a:rPr>
              <a:t>Slide layouts – which to use</a:t>
            </a:r>
          </a:p>
          <a:p>
            <a:pPr lvl="1" eaLnBrk="1" hangingPunct="1"/>
            <a:endParaRPr lang="en-US" altLang="x-none">
              <a:latin typeface="Arial" charset="0"/>
              <a:ea typeface="ＭＳ Ｐゴシック" charset="-128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x-none">
                <a:latin typeface="Arial" charset="0"/>
                <a:ea typeface="ＭＳ Ｐゴシック" charset="-128"/>
              </a:rPr>
              <a:t>Design Elements</a:t>
            </a:r>
          </a:p>
          <a:p>
            <a:pPr lvl="1" eaLnBrk="1" hangingPunct="1"/>
            <a:r>
              <a:rPr lang="en-US" altLang="x-none">
                <a:latin typeface="Arial" charset="0"/>
                <a:ea typeface="ＭＳ Ｐゴシック" charset="-128"/>
              </a:rPr>
              <a:t>Fonts</a:t>
            </a:r>
          </a:p>
          <a:p>
            <a:pPr lvl="1" eaLnBrk="1" hangingPunct="1"/>
            <a:r>
              <a:rPr lang="en-US" altLang="x-none">
                <a:latin typeface="Arial" charset="0"/>
                <a:ea typeface="ＭＳ Ｐゴシック" charset="-128"/>
              </a:rPr>
              <a:t>Slide Transitions</a:t>
            </a:r>
          </a:p>
          <a:p>
            <a:pPr lvl="1" eaLnBrk="1" hangingPunct="1"/>
            <a:r>
              <a:rPr lang="en-US" altLang="x-none">
                <a:latin typeface="Arial" charset="0"/>
                <a:ea typeface="ＭＳ Ｐゴシック" charset="-128"/>
              </a:rPr>
              <a:t>Color Palettes</a:t>
            </a:r>
          </a:p>
          <a:p>
            <a:pPr lvl="1" eaLnBrk="1" hangingPunct="1"/>
            <a:r>
              <a:rPr lang="en-US" altLang="x-none">
                <a:latin typeface="Arial" charset="0"/>
                <a:ea typeface="ＭＳ Ｐゴシック" charset="-128"/>
              </a:rPr>
              <a:t>Graph &amp; Chart Examples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1603375" y="1538288"/>
            <a:ext cx="2954338" cy="927100"/>
          </a:xfrm>
        </p:spPr>
        <p:txBody>
          <a:bodyPr/>
          <a:lstStyle/>
          <a:p>
            <a:pPr eaLnBrk="1" hangingPunct="1"/>
            <a:r>
              <a:rPr lang="en-US" altLang="x-none">
                <a:latin typeface="Arial" charset="0"/>
                <a:ea typeface="ＭＳ Ｐゴシック" charset="-128"/>
              </a:rPr>
              <a:t>Stanford University Template for Microsoft  Office PowerPoint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603375" y="2571750"/>
            <a:ext cx="2913063" cy="933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dirty="0"/>
              <a:t>Choosing the right page layout</a:t>
            </a:r>
            <a:endParaRPr lang="en-US" dirty="0">
              <a:ea typeface="+mn-ea"/>
              <a:cs typeface="+mn-cs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 bwMode="auto">
          <a:xfrm>
            <a:off x="4665663" y="1535113"/>
            <a:ext cx="1951037" cy="1951037"/>
          </a:xfrm>
          <a:blipFill dpi="0">
            <a:srcRect/>
          </a:blipFill>
          <a:ln>
            <a:solidFill>
              <a:schemeClr val="bg1"/>
            </a:solidFill>
            <a:miter lim="800000"/>
            <a:headEnd/>
            <a:tailEnd/>
          </a:ln>
          <a:effectLst>
            <a:outerShdw blurRad="50800" dist="25401" dir="2700000" algn="tl" rotWithShape="0">
              <a:srgbClr val="000000">
                <a:alpha val="35999"/>
              </a:srgbClr>
            </a:outerShdw>
          </a:effectLst>
        </p:spPr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3"/>
          <p:cNvSpPr>
            <a:spLocks noGrp="1"/>
          </p:cNvSpPr>
          <p:nvPr>
            <p:ph type="title"/>
          </p:nvPr>
        </p:nvSpPr>
        <p:spPr>
          <a:xfrm>
            <a:off x="949325" y="358775"/>
            <a:ext cx="7707313" cy="488950"/>
          </a:xfrm>
        </p:spPr>
        <p:txBody>
          <a:bodyPr/>
          <a:lstStyle/>
          <a:p>
            <a:pPr eaLnBrk="1" hangingPunct="1"/>
            <a:r>
              <a:rPr lang="en-US" altLang="x-none">
                <a:latin typeface="Arial" charset="0"/>
                <a:ea typeface="ＭＳ Ｐゴシック" charset="-128"/>
              </a:rPr>
              <a:t>Title Slides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955675" y="908050"/>
            <a:ext cx="3781425" cy="38909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n-US" altLang="x-none">
                <a:latin typeface="Arial" charset="0"/>
                <a:ea typeface="ＭＳ Ｐゴシック" charset="-128"/>
              </a:rPr>
              <a:t>Presentation title slide</a:t>
            </a:r>
          </a:p>
          <a:p>
            <a:pPr lvl="1" eaLnBrk="1" hangingPunct="1"/>
            <a:r>
              <a:rPr lang="en-US" altLang="x-none">
                <a:latin typeface="Arial" charset="0"/>
                <a:ea typeface="ＭＳ Ｐゴシック" charset="-128"/>
              </a:rPr>
              <a:t>Used as the opening slide for presentations, this layout has a white background, and a red bar along the bottom.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876800" y="908050"/>
            <a:ext cx="3779838" cy="37592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n-US" altLang="x-none">
                <a:latin typeface="Arial" charset="0"/>
                <a:ea typeface="ＭＳ Ｐゴシック" charset="-128"/>
              </a:rPr>
              <a:t>Divider Slide</a:t>
            </a:r>
          </a:p>
          <a:p>
            <a:pPr lvl="1" eaLnBrk="1" hangingPunct="1"/>
            <a:r>
              <a:rPr lang="en-US" altLang="x-none">
                <a:latin typeface="Arial" charset="0"/>
                <a:ea typeface="ＭＳ Ｐゴシック" charset="-128"/>
              </a:rPr>
              <a:t>Used to mark different sections or topics in a presentation, this layout has a white background, and a red bar along the bottom.</a:t>
            </a:r>
          </a:p>
        </p:txBody>
      </p:sp>
      <p:pic>
        <p:nvPicPr>
          <p:cNvPr id="7" name="Picture 6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950" y="2508250"/>
            <a:ext cx="2490788" cy="1868488"/>
          </a:xfrm>
          <a:prstGeom prst="rect">
            <a:avLst/>
          </a:prstGeom>
          <a:ln w="3175" cmpd="sng">
            <a:solidFill>
              <a:schemeClr val="bg1">
                <a:lumMod val="50000"/>
              </a:schemeClr>
            </a:solidFill>
          </a:ln>
        </p:spPr>
      </p:pic>
      <p:pic>
        <p:nvPicPr>
          <p:cNvPr id="8" name="Picture 7" descr="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475" y="2508250"/>
            <a:ext cx="2490788" cy="1868488"/>
          </a:xfrm>
          <a:prstGeom prst="rect">
            <a:avLst/>
          </a:prstGeom>
          <a:ln w="3175" cmpd="sng">
            <a:solidFill>
              <a:schemeClr val="bg1">
                <a:lumMod val="50000"/>
              </a:schemeClr>
            </a:solidFill>
          </a:ln>
        </p:spPr>
      </p:pic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3"/>
          <p:cNvSpPr>
            <a:spLocks noGrp="1"/>
          </p:cNvSpPr>
          <p:nvPr>
            <p:ph type="title"/>
          </p:nvPr>
        </p:nvSpPr>
        <p:spPr>
          <a:xfrm>
            <a:off x="949325" y="358775"/>
            <a:ext cx="7707313" cy="488950"/>
          </a:xfrm>
        </p:spPr>
        <p:txBody>
          <a:bodyPr/>
          <a:lstStyle/>
          <a:p>
            <a:pPr eaLnBrk="1" hangingPunct="1"/>
            <a:r>
              <a:rPr lang="en-US" altLang="x-none">
                <a:latin typeface="Arial" charset="0"/>
                <a:ea typeface="ＭＳ Ｐゴシック" charset="-128"/>
              </a:rPr>
              <a:t>Slide Layouts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955675" y="908050"/>
            <a:ext cx="3921125" cy="3938588"/>
          </a:xfrm>
        </p:spPr>
        <p:txBody>
          <a:bodyPr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Options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Slide layout options include:</a:t>
            </a:r>
          </a:p>
          <a:p>
            <a:pPr lvl="2" eaLnBrk="1" fontAlgn="auto" hangingPunct="1">
              <a:spcAft>
                <a:spcPts val="0"/>
              </a:spcAft>
              <a:buFont typeface="Source Sans Pro" pitchFamily="34" charset="0"/>
              <a:buChar char="›"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Title slide</a:t>
            </a:r>
          </a:p>
          <a:p>
            <a:pPr lvl="2" eaLnBrk="1" fontAlgn="auto" hangingPunct="1">
              <a:spcAft>
                <a:spcPts val="0"/>
              </a:spcAft>
              <a:buFont typeface="Source Sans Pro" pitchFamily="34" charset="0"/>
              <a:buChar char="›"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Divider slide</a:t>
            </a:r>
          </a:p>
          <a:p>
            <a:pPr lvl="2" eaLnBrk="1" fontAlgn="auto" hangingPunct="1">
              <a:spcAft>
                <a:spcPts val="0"/>
              </a:spcAft>
              <a:buFont typeface="Source Sans Pro" pitchFamily="34" charset="0"/>
              <a:buChar char="›"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Full screen (one content box)</a:t>
            </a:r>
          </a:p>
          <a:p>
            <a:pPr lvl="2" eaLnBrk="1" fontAlgn="auto" hangingPunct="1">
              <a:spcAft>
                <a:spcPts val="0"/>
              </a:spcAft>
              <a:buFont typeface="Source Sans Pro" pitchFamily="34" charset="0"/>
              <a:buChar char="›"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Two content boxes arranged vertically</a:t>
            </a:r>
          </a:p>
          <a:p>
            <a:pPr lvl="2" eaLnBrk="1" fontAlgn="auto" hangingPunct="1">
              <a:spcAft>
                <a:spcPts val="0"/>
              </a:spcAft>
              <a:buFont typeface="Source Sans Pro" pitchFamily="34" charset="0"/>
              <a:buChar char="›"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Two content boxes arranged horizontally</a:t>
            </a:r>
          </a:p>
          <a:p>
            <a:pPr lvl="2" eaLnBrk="1" fontAlgn="auto" hangingPunct="1">
              <a:spcAft>
                <a:spcPts val="0"/>
              </a:spcAft>
              <a:buFont typeface="Source Sans Pro" pitchFamily="34" charset="0"/>
              <a:buChar char="›"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Three boxes (one large, two small)</a:t>
            </a:r>
          </a:p>
          <a:p>
            <a:pPr lvl="2" eaLnBrk="1" fontAlgn="auto" hangingPunct="1">
              <a:spcAft>
                <a:spcPts val="0"/>
              </a:spcAft>
              <a:buFont typeface="Source Sans Pro" pitchFamily="34" charset="0"/>
              <a:buChar char="›"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Four content boxes</a:t>
            </a:r>
          </a:p>
          <a:p>
            <a:pPr lvl="2" eaLnBrk="1" fontAlgn="auto" hangingPunct="1">
              <a:spcAft>
                <a:spcPts val="0"/>
              </a:spcAft>
              <a:buFont typeface="Source Sans Pro" pitchFamily="34" charset="0"/>
              <a:buChar char="›"/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+mn-ea"/>
            </a:endParaRP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Seven slide layouts are available in two backgrounds.  </a:t>
            </a:r>
          </a:p>
          <a:p>
            <a:pPr lvl="2" eaLnBrk="1" fontAlgn="auto" hangingPunct="1">
              <a:spcAft>
                <a:spcPts val="0"/>
              </a:spcAft>
              <a:buFont typeface="Source Sans Pro" pitchFamily="34" charset="0"/>
              <a:buChar char="›"/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+mn-ea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8900" y="1379538"/>
            <a:ext cx="1463675" cy="914400"/>
          </a:xfrm>
          <a:prstGeom prst="rect">
            <a:avLst/>
          </a:prstGeom>
          <a:noFill/>
          <a:ln w="3175" cmpd="sng">
            <a:solidFill>
              <a:schemeClr val="bg1">
                <a:lumMod val="50000"/>
              </a:schemeClr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013" y="2552700"/>
            <a:ext cx="1462087" cy="914400"/>
          </a:xfrm>
          <a:prstGeom prst="rect">
            <a:avLst/>
          </a:prstGeom>
          <a:noFill/>
          <a:ln w="3175" cmpd="sng">
            <a:solidFill>
              <a:schemeClr val="bg1">
                <a:lumMod val="50000"/>
              </a:schemeClr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775" y="3752850"/>
            <a:ext cx="1462088" cy="914400"/>
          </a:xfrm>
          <a:prstGeom prst="rect">
            <a:avLst/>
          </a:prstGeom>
          <a:noFill/>
          <a:ln w="3175" cmpd="sng">
            <a:solidFill>
              <a:schemeClr val="bg1">
                <a:lumMod val="50000"/>
              </a:schemeClr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1200" y="1776413"/>
            <a:ext cx="1462088" cy="914400"/>
          </a:xfrm>
          <a:prstGeom prst="rect">
            <a:avLst/>
          </a:prstGeom>
          <a:noFill/>
          <a:ln w="3175" cmpd="sng">
            <a:solidFill>
              <a:schemeClr val="bg1">
                <a:lumMod val="50000"/>
              </a:schemeClr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1200" y="2987675"/>
            <a:ext cx="1462088" cy="914400"/>
          </a:xfrm>
          <a:prstGeom prst="rect">
            <a:avLst/>
          </a:prstGeom>
          <a:noFill/>
          <a:ln w="3175" cmpd="sng">
            <a:solidFill>
              <a:schemeClr val="bg1">
                <a:lumMod val="50000"/>
              </a:schemeClr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5175250" y="1077913"/>
            <a:ext cx="1462088" cy="17303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cap="sm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</a:rPr>
              <a:t>title slide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45325" y="1117600"/>
            <a:ext cx="1477963" cy="16986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cap="sm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</a:rPr>
              <a:t>divider slide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75250" y="2265363"/>
            <a:ext cx="1447800" cy="169862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cap="sm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</a:rPr>
              <a:t>one content box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62550" y="3467100"/>
            <a:ext cx="1536700" cy="3048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cap="sm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</a:rPr>
              <a:t>two vertical content boxes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91125" y="4678363"/>
            <a:ext cx="1455738" cy="3048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cap="sm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</a:rPr>
              <a:t>two </a:t>
            </a:r>
            <a:r>
              <a:rPr lang="en-US" sz="1100" cap="small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</a:rPr>
              <a:t>horiz</a:t>
            </a:r>
            <a:r>
              <a:rPr lang="en-US" sz="1100" cap="sm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</a:rPr>
              <a:t>. content boxes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72313" y="2679700"/>
            <a:ext cx="1450975" cy="16986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cap="sm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</a:rPr>
              <a:t>three content boxes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72313" y="3889375"/>
            <a:ext cx="1450975" cy="16986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cap="sm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</a:rPr>
              <a:t>four content boxes</a:t>
            </a:r>
          </a:p>
        </p:txBody>
      </p:sp>
      <p:pic>
        <p:nvPicPr>
          <p:cNvPr id="19" name="Picture 18" descr="1.png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12"/>
          <a:stretch/>
        </p:blipFill>
        <p:spPr>
          <a:xfrm>
            <a:off x="5180013" y="166688"/>
            <a:ext cx="1460500" cy="950912"/>
          </a:xfrm>
          <a:prstGeom prst="rect">
            <a:avLst/>
          </a:prstGeom>
          <a:ln w="3175" cmpd="sng">
            <a:solidFill>
              <a:schemeClr val="bg1">
                <a:lumMod val="50000"/>
              </a:schemeClr>
            </a:solidFill>
          </a:ln>
        </p:spPr>
      </p:pic>
      <p:pic>
        <p:nvPicPr>
          <p:cNvPr id="20" name="Picture 19" descr="2.png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18"/>
          <a:stretch/>
        </p:blipFill>
        <p:spPr>
          <a:xfrm>
            <a:off x="7062788" y="166688"/>
            <a:ext cx="1460500" cy="946150"/>
          </a:xfrm>
          <a:prstGeom prst="rect">
            <a:avLst/>
          </a:prstGeom>
          <a:ln w="3175" cmpd="sng">
            <a:solidFill>
              <a:schemeClr val="bg1">
                <a:lumMod val="50000"/>
              </a:schemeClr>
            </a:solidFill>
          </a:ln>
        </p:spPr>
      </p:pic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9325" y="358775"/>
            <a:ext cx="7707313" cy="4889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  <a:cs typeface="+mj-cs"/>
              </a:rPr>
              <a:t>Two Background Options Are Available for </a:t>
            </a:r>
            <a:br>
              <a:rPr lang="en-US" dirty="0">
                <a:ea typeface="+mj-ea"/>
                <a:cs typeface="+mj-cs"/>
              </a:rPr>
            </a:br>
            <a:r>
              <a:rPr lang="en-US" dirty="0">
                <a:ea typeface="+mj-ea"/>
                <a:cs typeface="+mj-cs"/>
              </a:rPr>
              <a:t>Content Layouts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949325" y="908050"/>
            <a:ext cx="3787775" cy="1824038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Top bar with white background</a:t>
            </a:r>
          </a:p>
        </p:txBody>
      </p:sp>
      <p:pic>
        <p:nvPicPr>
          <p:cNvPr id="19" name="Content Placeholder 18"/>
          <p:cNvPicPr>
            <a:picLocks noGrp="1" noChangeAspect="1"/>
          </p:cNvPicPr>
          <p:nvPr>
            <p:ph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325" y="1498600"/>
            <a:ext cx="3344863" cy="1882775"/>
          </a:xfrm>
          <a:ln w="3175">
            <a:solidFill>
              <a:schemeClr val="bg1">
                <a:lumMod val="50000"/>
              </a:schemeClr>
            </a:solidFill>
          </a:ln>
        </p:spPr>
      </p:pic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4876800" y="908050"/>
            <a:ext cx="3779838" cy="1824038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>
                <a:ea typeface="+mn-ea"/>
                <a:cs typeface="+mn-cs"/>
              </a:rPr>
              <a:t>Side bar with white background</a:t>
            </a:r>
            <a:endParaRPr lang="en-US" dirty="0">
              <a:ea typeface="+mn-ea"/>
              <a:cs typeface="+mn-cs"/>
            </a:endParaRPr>
          </a:p>
        </p:txBody>
      </p:sp>
      <p:pic>
        <p:nvPicPr>
          <p:cNvPr id="20" name="Content Placeholder 19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498600"/>
            <a:ext cx="3344863" cy="1882775"/>
          </a:xfrm>
          <a:ln w="3175">
            <a:solidFill>
              <a:schemeClr val="bg1">
                <a:lumMod val="50000"/>
              </a:schemeClr>
            </a:solidFill>
          </a:ln>
        </p:spPr>
      </p:pic>
      <p:pic>
        <p:nvPicPr>
          <p:cNvPr id="16390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0488" y="1458913"/>
            <a:ext cx="3048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913" y="1452563"/>
            <a:ext cx="3048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3"/>
          <p:cNvSpPr>
            <a:spLocks noGrp="1"/>
          </p:cNvSpPr>
          <p:nvPr>
            <p:ph type="title"/>
          </p:nvPr>
        </p:nvSpPr>
        <p:spPr>
          <a:xfrm>
            <a:off x="949325" y="358775"/>
            <a:ext cx="7707313" cy="488950"/>
          </a:xfrm>
        </p:spPr>
        <p:txBody>
          <a:bodyPr/>
          <a:lstStyle/>
          <a:p>
            <a:pPr eaLnBrk="1" hangingPunct="1"/>
            <a:r>
              <a:rPr lang="en-US" altLang="x-none">
                <a:latin typeface="Arial" charset="0"/>
                <a:ea typeface="ＭＳ Ｐゴシック" charset="-128"/>
              </a:rPr>
              <a:t>Slide Layouts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955675" y="908050"/>
            <a:ext cx="7700963" cy="3759200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Which to use?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The page numbering and title on every layout is in the same place, whether the red bar is across the top or along the left side.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While it is preferable to have all slides in a presentation use either the top bar layouts or the side bar layouts, it is possible to mix them.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The content boxes can contain text, tables, charts and graphs,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SmartArt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 graphics, or images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When inserting content from other PowerPoint files, remember to apply a slide layout and check that all content is using the master boxes</a:t>
            </a: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1603375" y="1538288"/>
            <a:ext cx="2954338" cy="927100"/>
          </a:xfrm>
        </p:spPr>
        <p:txBody>
          <a:bodyPr/>
          <a:lstStyle/>
          <a:p>
            <a:pPr eaLnBrk="1" hangingPunct="1"/>
            <a:r>
              <a:rPr lang="en-US" altLang="x-none">
                <a:latin typeface="Arial" charset="0"/>
                <a:ea typeface="ＭＳ Ｐゴシック" charset="-128"/>
              </a:rPr>
              <a:t>Stanford University Design Elements for PowerPoint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603375" y="2571750"/>
            <a:ext cx="2954338" cy="933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>
                <a:ea typeface="+mn-ea"/>
                <a:cs typeface="+mn-cs"/>
              </a:rPr>
              <a:t>Maintaining the stanford look &amp; feel</a:t>
            </a:r>
            <a:endParaRPr lang="en-US" dirty="0">
              <a:ea typeface="+mn-ea"/>
              <a:cs typeface="+mn-cs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 bwMode="auto">
          <a:xfrm>
            <a:off x="4665663" y="1535113"/>
            <a:ext cx="1951037" cy="1951037"/>
          </a:xfrm>
          <a:blipFill dpi="0">
            <a:srcRect/>
          </a:blipFill>
          <a:ln>
            <a:solidFill>
              <a:schemeClr val="bg1"/>
            </a:solidFill>
            <a:miter lim="800000"/>
            <a:headEnd/>
            <a:tailEnd/>
          </a:ln>
          <a:effectLst>
            <a:outerShdw blurRad="50800" dist="25401" dir="2700000" algn="tl" rotWithShape="0">
              <a:srgbClr val="000000">
                <a:alpha val="35999"/>
              </a:srgbClr>
            </a:outerShdw>
          </a:effectLst>
        </p:spPr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949325" y="358775"/>
            <a:ext cx="7707313" cy="488950"/>
          </a:xfrm>
        </p:spPr>
        <p:txBody>
          <a:bodyPr/>
          <a:lstStyle/>
          <a:p>
            <a:pPr eaLnBrk="1" hangingPunct="1"/>
            <a:r>
              <a:rPr lang="en-US" altLang="x-none">
                <a:latin typeface="Arial" charset="0"/>
                <a:ea typeface="ＭＳ Ｐゴシック" charset="-128"/>
              </a:rPr>
              <a:t>Slide Fonts, Slide Transitions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955675" y="908050"/>
            <a:ext cx="7700963" cy="3759200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FONT=ARIAL, FOR ALL TEXT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This is a font that are on most Windows and Mac platforms so there will be no font conflicts.</a:t>
            </a:r>
          </a:p>
          <a:p>
            <a:pPr lvl="2" eaLnBrk="1" fontAlgn="auto" hangingPunct="1">
              <a:spcAft>
                <a:spcPts val="0"/>
              </a:spcAft>
              <a:buFont typeface="Source Sans Pro" pitchFamily="34" charset="0"/>
              <a:buChar char="›"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Use bold sparingly; use italics for quotes and publication titles only; </a:t>
            </a:r>
            <a:b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</a:b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avoid underlines</a:t>
            </a: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>
                <a:ea typeface="+mn-ea"/>
                <a:cs typeface="+mn-cs"/>
              </a:rPr>
              <a:t>SLIDE TRANSITIONS</a:t>
            </a:r>
            <a:endParaRPr lang="en-US" dirty="0">
              <a:ea typeface="+mn-ea"/>
              <a:cs typeface="+mn-cs"/>
            </a:endParaRPr>
          </a:p>
          <a:p>
            <a:pPr lvl="2" eaLnBrk="1" fontAlgn="auto" hangingPunct="1">
              <a:spcAft>
                <a:spcPts val="0"/>
              </a:spcAft>
              <a:buFont typeface="Source Sans Pro" pitchFamily="34" charset="0"/>
              <a:buChar char="›"/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For consistency, the transition for all slides is set to </a:t>
            </a:r>
            <a:b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</a:b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  <a:t>Fade Smoothly on click</a:t>
            </a:r>
            <a:b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</a:rPr>
            </a:b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+mn-ea"/>
            </a:endParaRP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SU_Preso_16x9_v6">
  <a:themeElements>
    <a:clrScheme name="Stanford2">
      <a:dk1>
        <a:srgbClr val="000000"/>
      </a:dk1>
      <a:lt1>
        <a:srgbClr val="FFFFFF"/>
      </a:lt1>
      <a:dk2>
        <a:srgbClr val="DAD7CB"/>
      </a:dk2>
      <a:lt2>
        <a:srgbClr val="8C1515"/>
      </a:lt2>
      <a:accent1>
        <a:srgbClr val="8D3C1E"/>
      </a:accent1>
      <a:accent2>
        <a:srgbClr val="00505C"/>
      </a:accent2>
      <a:accent3>
        <a:srgbClr val="53284F"/>
      </a:accent3>
      <a:accent4>
        <a:srgbClr val="175E54"/>
      </a:accent4>
      <a:accent5>
        <a:srgbClr val="4D4F53"/>
      </a:accent5>
      <a:accent6>
        <a:srgbClr val="D2C295"/>
      </a:accent6>
      <a:hlink>
        <a:srgbClr val="A4001D"/>
      </a:hlink>
      <a:folHlink>
        <a:srgbClr val="000000"/>
      </a:folHlink>
    </a:clrScheme>
    <a:fontScheme name="Stanford">
      <a:majorFont>
        <a:latin typeface="Source Sans Pro Semibold"/>
        <a:ea typeface=""/>
        <a:cs typeface=""/>
      </a:majorFont>
      <a:minorFont>
        <a:latin typeface="Source Sans Pro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U_Template_TopBar">
  <a:themeElements>
    <a:clrScheme name="Stanford2">
      <a:dk1>
        <a:srgbClr val="000000"/>
      </a:dk1>
      <a:lt1>
        <a:srgbClr val="FFFFFF"/>
      </a:lt1>
      <a:dk2>
        <a:srgbClr val="DAD7CB"/>
      </a:dk2>
      <a:lt2>
        <a:srgbClr val="8C1515"/>
      </a:lt2>
      <a:accent1>
        <a:srgbClr val="8D3C1E"/>
      </a:accent1>
      <a:accent2>
        <a:srgbClr val="00505C"/>
      </a:accent2>
      <a:accent3>
        <a:srgbClr val="53284F"/>
      </a:accent3>
      <a:accent4>
        <a:srgbClr val="175E54"/>
      </a:accent4>
      <a:accent5>
        <a:srgbClr val="4D4F53"/>
      </a:accent5>
      <a:accent6>
        <a:srgbClr val="D2C295"/>
      </a:accent6>
      <a:hlink>
        <a:srgbClr val="A4001D"/>
      </a:hlink>
      <a:folHlink>
        <a:srgbClr val="000000"/>
      </a:folHlink>
    </a:clrScheme>
    <a:fontScheme name="Stanford">
      <a:majorFont>
        <a:latin typeface="Source Sans Pro Semibold"/>
        <a:ea typeface=""/>
        <a:cs typeface=""/>
      </a:majorFont>
      <a:minorFont>
        <a:latin typeface="Source Sans Pro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SU_Preso_16x9_v7</Template>
  <TotalTime>119</TotalTime>
  <Words>607</Words>
  <Application>Microsoft Office PowerPoint</Application>
  <PresentationFormat>全屏显示(16:9)</PresentationFormat>
  <Paragraphs>165</Paragraphs>
  <Slides>13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5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Calibri</vt:lpstr>
      <vt:lpstr>Source Sans Pro</vt:lpstr>
      <vt:lpstr>Source Sans Pro Semibold</vt:lpstr>
      <vt:lpstr>Wingdings</vt:lpstr>
      <vt:lpstr>SU_Preso_16x9_v6</vt:lpstr>
      <vt:lpstr>SU_Template_TopBar</vt:lpstr>
      <vt:lpstr>Microsoft Excel Chart</vt:lpstr>
      <vt:lpstr>PowerPoint Guidelines</vt:lpstr>
      <vt:lpstr>Contents </vt:lpstr>
      <vt:lpstr>Stanford University Template for Microsoft  Office PowerPoint</vt:lpstr>
      <vt:lpstr>Title Slides</vt:lpstr>
      <vt:lpstr>Slide Layouts</vt:lpstr>
      <vt:lpstr>Two Background Options Are Available for  Content Layouts</vt:lpstr>
      <vt:lpstr>Slide Layouts</vt:lpstr>
      <vt:lpstr>Stanford University Design Elements for PowerPoint</vt:lpstr>
      <vt:lpstr>Slide Fonts, Slide Transitions</vt:lpstr>
      <vt:lpstr>Stanford University Color Palette</vt:lpstr>
      <vt:lpstr>Sample Stacked Bar Graph—Use Document Theme Colors</vt:lpstr>
      <vt:lpstr>Sample Pie Chart  </vt:lpstr>
      <vt:lpstr>Unit name org chart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Guidelines</dc:title>
  <dc:creator>Microsoft Office User</dc:creator>
  <dc:description>2012 PowerPoint template redesign</dc:description>
  <cp:lastModifiedBy>Long Wei</cp:lastModifiedBy>
  <cp:revision>6</cp:revision>
  <dcterms:created xsi:type="dcterms:W3CDTF">2017-05-23T22:51:30Z</dcterms:created>
  <dcterms:modified xsi:type="dcterms:W3CDTF">2026-02-23T05:39:49Z</dcterms:modified>
</cp:coreProperties>
</file>